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1" r:id="rId1"/>
  </p:sldMasterIdLst>
  <p:notesMasterIdLst>
    <p:notesMasterId r:id="rId20"/>
  </p:notesMasterIdLst>
  <p:sldIdLst>
    <p:sldId id="256" r:id="rId2"/>
    <p:sldId id="257" r:id="rId3"/>
    <p:sldId id="258" r:id="rId4"/>
    <p:sldId id="259" r:id="rId5"/>
    <p:sldId id="269" r:id="rId6"/>
    <p:sldId id="260" r:id="rId7"/>
    <p:sldId id="271" r:id="rId8"/>
    <p:sldId id="261" r:id="rId9"/>
    <p:sldId id="270" r:id="rId10"/>
    <p:sldId id="262" r:id="rId11"/>
    <p:sldId id="263" r:id="rId12"/>
    <p:sldId id="264" r:id="rId13"/>
    <p:sldId id="265" r:id="rId14"/>
    <p:sldId id="266" r:id="rId15"/>
    <p:sldId id="272" r:id="rId16"/>
    <p:sldId id="273" r:id="rId17"/>
    <p:sldId id="267"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0"/>
    <a:srgbClr val="FFC72A"/>
    <a:srgbClr val="69A3B9"/>
    <a:srgbClr val="C3002F"/>
    <a:srgbClr val="0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57"/>
    <p:restoredTop sz="94711"/>
  </p:normalViewPr>
  <p:slideViewPr>
    <p:cSldViewPr snapToGrid="0" snapToObjects="1">
      <p:cViewPr varScale="1">
        <p:scale>
          <a:sx n="108" d="100"/>
          <a:sy n="108" d="100"/>
        </p:scale>
        <p:origin x="229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hyperlink" Target="https://oac-program-counselling.uoguelph.ca/" TargetMode="External"/><Relationship Id="rId1" Type="http://schemas.openxmlformats.org/officeDocument/2006/relationships/hyperlink" Target="https://www.uoguelph.ca/registrar/calendars/undergraduate/current/" TargetMode="Externa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ata6.xml.rels><?xml version="1.0" encoding="UTF-8" standalone="yes"?>
<Relationships xmlns="http://schemas.openxmlformats.org/package/2006/relationships"><Relationship Id="rId1" Type="http://schemas.openxmlformats.org/officeDocument/2006/relationships/hyperlink" Target="http://www.uoguelph.ca/"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8" Type="http://schemas.openxmlformats.org/officeDocument/2006/relationships/hyperlink" Target="https://oac-program-counselling.uoguelph.ca/" TargetMode="External"/><Relationship Id="rId3" Type="http://schemas.openxmlformats.org/officeDocument/2006/relationships/hyperlink" Target="https://www.uoguelph.ca/registrar/calendars/undergraduate/current/" TargetMode="External"/><Relationship Id="rId7" Type="http://schemas.openxmlformats.org/officeDocument/2006/relationships/image" Target="../media/image30.sv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2.svg"/><Relationship Id="rId4" Type="http://schemas.openxmlformats.org/officeDocument/2006/relationships/image" Target="../media/image27.png"/><Relationship Id="rId9" Type="http://schemas.openxmlformats.org/officeDocument/2006/relationships/image" Target="../media/image31.png"/></Relationships>
</file>

<file path=ppt/diagrams/_rels/drawing6.xml.rels><?xml version="1.0" encoding="UTF-8" standalone="yes"?>
<Relationships xmlns="http://schemas.openxmlformats.org/package/2006/relationships"><Relationship Id="rId2" Type="http://schemas.openxmlformats.org/officeDocument/2006/relationships/hyperlink" Target="http://www.uoguelph.ca/" TargetMode="External"/><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C525B-0701-46B1-B234-12CEC23003F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EB12031-A5FE-42C5-9D14-D97244A27E38}">
      <dgm:prSet/>
      <dgm:spPr/>
      <dgm:t>
        <a:bodyPr/>
        <a:lstStyle/>
        <a:p>
          <a:r>
            <a:rPr lang="en-CA" b="1"/>
            <a:t>Carie Devitt – Program Counsellor for all students in B.Sc.(Env.)</a:t>
          </a:r>
          <a:endParaRPr lang="en-US"/>
        </a:p>
      </dgm:t>
    </dgm:pt>
    <dgm:pt modelId="{80CDC42D-D1C7-4B02-873C-2467413CA67D}" type="parTrans" cxnId="{12829FFB-96F8-4C7C-AA84-4623E24E55A3}">
      <dgm:prSet/>
      <dgm:spPr/>
      <dgm:t>
        <a:bodyPr/>
        <a:lstStyle/>
        <a:p>
          <a:endParaRPr lang="en-US"/>
        </a:p>
      </dgm:t>
    </dgm:pt>
    <dgm:pt modelId="{627D24E6-9D3D-415A-82BF-527FAB186334}" type="sibTrans" cxnId="{12829FFB-96F8-4C7C-AA84-4623E24E55A3}">
      <dgm:prSet/>
      <dgm:spPr/>
      <dgm:t>
        <a:bodyPr/>
        <a:lstStyle/>
        <a:p>
          <a:endParaRPr lang="en-US"/>
        </a:p>
      </dgm:t>
    </dgm:pt>
    <dgm:pt modelId="{27C2473F-FAA8-494A-8D27-2B9F899D4B0B}">
      <dgm:prSet/>
      <dgm:spPr/>
      <dgm:t>
        <a:bodyPr/>
        <a:lstStyle/>
        <a:p>
          <a:r>
            <a:rPr lang="en-CA"/>
            <a:t>First point of contact for B.Sc.(Env.) program information</a:t>
          </a:r>
          <a:endParaRPr lang="en-US"/>
        </a:p>
      </dgm:t>
    </dgm:pt>
    <dgm:pt modelId="{7A3D47F0-5FDB-49B7-99A3-B097187F0C13}" type="parTrans" cxnId="{59592180-265E-4C2B-BB7C-853709E7AB5D}">
      <dgm:prSet/>
      <dgm:spPr/>
      <dgm:t>
        <a:bodyPr/>
        <a:lstStyle/>
        <a:p>
          <a:endParaRPr lang="en-US"/>
        </a:p>
      </dgm:t>
    </dgm:pt>
    <dgm:pt modelId="{AA7076D1-1CF5-40BA-9BAC-3C280E03E3D5}" type="sibTrans" cxnId="{59592180-265E-4C2B-BB7C-853709E7AB5D}">
      <dgm:prSet/>
      <dgm:spPr/>
      <dgm:t>
        <a:bodyPr/>
        <a:lstStyle/>
        <a:p>
          <a:endParaRPr lang="en-US"/>
        </a:p>
      </dgm:t>
    </dgm:pt>
    <dgm:pt modelId="{B327D60B-7EF2-4B06-BAB5-D5060FA34C24}">
      <dgm:prSet/>
      <dgm:spPr/>
      <dgm:t>
        <a:bodyPr/>
        <a:lstStyle/>
        <a:p>
          <a:r>
            <a:rPr lang="en-CA"/>
            <a:t>General policy help – making sense of the Undergraduate Calendar</a:t>
          </a:r>
          <a:endParaRPr lang="en-US"/>
        </a:p>
      </dgm:t>
    </dgm:pt>
    <dgm:pt modelId="{9AE63607-78DD-4126-9282-4A7921D6E037}" type="parTrans" cxnId="{92972E1C-84A5-458A-A3CD-4E62FA553816}">
      <dgm:prSet/>
      <dgm:spPr/>
      <dgm:t>
        <a:bodyPr/>
        <a:lstStyle/>
        <a:p>
          <a:endParaRPr lang="en-US"/>
        </a:p>
      </dgm:t>
    </dgm:pt>
    <dgm:pt modelId="{1AF520BC-9ACA-48FA-9323-AFC2DEE558E3}" type="sibTrans" cxnId="{92972E1C-84A5-458A-A3CD-4E62FA553816}">
      <dgm:prSet/>
      <dgm:spPr/>
      <dgm:t>
        <a:bodyPr/>
        <a:lstStyle/>
        <a:p>
          <a:endParaRPr lang="en-US"/>
        </a:p>
      </dgm:t>
    </dgm:pt>
    <dgm:pt modelId="{5E7657A9-568A-4D3C-8CCB-F3E16A5A350E}">
      <dgm:prSet/>
      <dgm:spPr/>
      <dgm:t>
        <a:bodyPr/>
        <a:lstStyle/>
        <a:p>
          <a:r>
            <a:rPr lang="en-CA"/>
            <a:t>Course schedule difficulties</a:t>
          </a:r>
          <a:endParaRPr lang="en-US"/>
        </a:p>
      </dgm:t>
    </dgm:pt>
    <dgm:pt modelId="{2EE1E1E8-140B-4F3D-8355-5E15F2A60014}" type="parTrans" cxnId="{2492FE1C-3905-4033-91BF-AEA6A4ADC963}">
      <dgm:prSet/>
      <dgm:spPr/>
      <dgm:t>
        <a:bodyPr/>
        <a:lstStyle/>
        <a:p>
          <a:endParaRPr lang="en-US"/>
        </a:p>
      </dgm:t>
    </dgm:pt>
    <dgm:pt modelId="{8C2C9D3E-B2CC-4D4D-A12B-BAF85A3BFEAD}" type="sibTrans" cxnId="{2492FE1C-3905-4033-91BF-AEA6A4ADC963}">
      <dgm:prSet/>
      <dgm:spPr/>
      <dgm:t>
        <a:bodyPr/>
        <a:lstStyle/>
        <a:p>
          <a:endParaRPr lang="en-US"/>
        </a:p>
      </dgm:t>
    </dgm:pt>
    <dgm:pt modelId="{33A1E6E0-AB03-479D-9636-2204E51F591E}">
      <dgm:prSet/>
      <dgm:spPr/>
      <dgm:t>
        <a:bodyPr/>
        <a:lstStyle/>
        <a:p>
          <a:r>
            <a:rPr lang="en-CA" dirty="0"/>
            <a:t>Missed class time or exams (academic consideration)</a:t>
          </a:r>
          <a:endParaRPr lang="en-US" dirty="0"/>
        </a:p>
      </dgm:t>
    </dgm:pt>
    <dgm:pt modelId="{D1047A4E-6A63-4DAC-A2F6-4755858EDDD7}" type="parTrans" cxnId="{F03D94AA-8DD7-4509-B192-C06BE9896A09}">
      <dgm:prSet/>
      <dgm:spPr/>
      <dgm:t>
        <a:bodyPr/>
        <a:lstStyle/>
        <a:p>
          <a:endParaRPr lang="en-US"/>
        </a:p>
      </dgm:t>
    </dgm:pt>
    <dgm:pt modelId="{4E12C335-435B-41B4-BD57-B4AA9BFE9B4D}" type="sibTrans" cxnId="{F03D94AA-8DD7-4509-B192-C06BE9896A09}">
      <dgm:prSet/>
      <dgm:spPr/>
      <dgm:t>
        <a:bodyPr/>
        <a:lstStyle/>
        <a:p>
          <a:endParaRPr lang="en-US"/>
        </a:p>
      </dgm:t>
    </dgm:pt>
    <dgm:pt modelId="{8851A5C4-9275-4775-8CBD-6CBB8226138A}">
      <dgm:prSet/>
      <dgm:spPr/>
      <dgm:t>
        <a:bodyPr/>
        <a:lstStyle/>
        <a:p>
          <a:r>
            <a:rPr lang="en-CA" dirty="0"/>
            <a:t>Graduation Requirements</a:t>
          </a:r>
          <a:endParaRPr lang="en-US" dirty="0"/>
        </a:p>
      </dgm:t>
    </dgm:pt>
    <dgm:pt modelId="{FDD23E8E-1B85-4246-829E-FCE77C0D540E}" type="parTrans" cxnId="{E3E32D7A-6348-49EB-A764-903C2D221BEF}">
      <dgm:prSet/>
      <dgm:spPr/>
      <dgm:t>
        <a:bodyPr/>
        <a:lstStyle/>
        <a:p>
          <a:endParaRPr lang="en-US"/>
        </a:p>
      </dgm:t>
    </dgm:pt>
    <dgm:pt modelId="{2859F527-EE78-45BC-9525-949CBCD031FE}" type="sibTrans" cxnId="{E3E32D7A-6348-49EB-A764-903C2D221BEF}">
      <dgm:prSet/>
      <dgm:spPr/>
      <dgm:t>
        <a:bodyPr/>
        <a:lstStyle/>
        <a:p>
          <a:endParaRPr lang="en-US"/>
        </a:p>
      </dgm:t>
    </dgm:pt>
    <dgm:pt modelId="{79631AE4-E580-4867-8DA2-BC6F6A17F5CC}" type="pres">
      <dgm:prSet presAssocID="{5CCC525B-0701-46B1-B234-12CEC23003F0}" presName="diagram" presStyleCnt="0">
        <dgm:presLayoutVars>
          <dgm:dir/>
          <dgm:resizeHandles val="exact"/>
        </dgm:presLayoutVars>
      </dgm:prSet>
      <dgm:spPr/>
    </dgm:pt>
    <dgm:pt modelId="{09A62A40-8514-469B-BC2D-9725E3E28E34}" type="pres">
      <dgm:prSet presAssocID="{3EB12031-A5FE-42C5-9D14-D97244A27E38}" presName="node" presStyleLbl="node1" presStyleIdx="0" presStyleCnt="6">
        <dgm:presLayoutVars>
          <dgm:bulletEnabled val="1"/>
        </dgm:presLayoutVars>
      </dgm:prSet>
      <dgm:spPr/>
    </dgm:pt>
    <dgm:pt modelId="{AB77B695-2856-4CCC-9316-7D019DD3C478}" type="pres">
      <dgm:prSet presAssocID="{627D24E6-9D3D-415A-82BF-527FAB186334}" presName="sibTrans" presStyleCnt="0"/>
      <dgm:spPr/>
    </dgm:pt>
    <dgm:pt modelId="{DC7EC80F-8FE4-4581-916E-F7BAE0216891}" type="pres">
      <dgm:prSet presAssocID="{27C2473F-FAA8-494A-8D27-2B9F899D4B0B}" presName="node" presStyleLbl="node1" presStyleIdx="1" presStyleCnt="6">
        <dgm:presLayoutVars>
          <dgm:bulletEnabled val="1"/>
        </dgm:presLayoutVars>
      </dgm:prSet>
      <dgm:spPr/>
    </dgm:pt>
    <dgm:pt modelId="{0869E418-5A69-43F8-883C-95EB25FFBD44}" type="pres">
      <dgm:prSet presAssocID="{AA7076D1-1CF5-40BA-9BAC-3C280E03E3D5}" presName="sibTrans" presStyleCnt="0"/>
      <dgm:spPr/>
    </dgm:pt>
    <dgm:pt modelId="{DE090A8B-43A1-4092-BF3F-9406E8FF56E7}" type="pres">
      <dgm:prSet presAssocID="{B327D60B-7EF2-4B06-BAB5-D5060FA34C24}" presName="node" presStyleLbl="node1" presStyleIdx="2" presStyleCnt="6">
        <dgm:presLayoutVars>
          <dgm:bulletEnabled val="1"/>
        </dgm:presLayoutVars>
      </dgm:prSet>
      <dgm:spPr/>
    </dgm:pt>
    <dgm:pt modelId="{5F262CF9-763A-4762-AC0D-ECEFCCCF356B}" type="pres">
      <dgm:prSet presAssocID="{1AF520BC-9ACA-48FA-9323-AFC2DEE558E3}" presName="sibTrans" presStyleCnt="0"/>
      <dgm:spPr/>
    </dgm:pt>
    <dgm:pt modelId="{B1F7A7C8-93E9-4D26-8E2C-2C7B0CAF961F}" type="pres">
      <dgm:prSet presAssocID="{5E7657A9-568A-4D3C-8CCB-F3E16A5A350E}" presName="node" presStyleLbl="node1" presStyleIdx="3" presStyleCnt="6">
        <dgm:presLayoutVars>
          <dgm:bulletEnabled val="1"/>
        </dgm:presLayoutVars>
      </dgm:prSet>
      <dgm:spPr/>
    </dgm:pt>
    <dgm:pt modelId="{59C679C3-53C2-4A48-BE6C-D30E12949A60}" type="pres">
      <dgm:prSet presAssocID="{8C2C9D3E-B2CC-4D4D-A12B-BAF85A3BFEAD}" presName="sibTrans" presStyleCnt="0"/>
      <dgm:spPr/>
    </dgm:pt>
    <dgm:pt modelId="{12EBBD7C-0343-4C48-8709-C0EE59034DC5}" type="pres">
      <dgm:prSet presAssocID="{33A1E6E0-AB03-479D-9636-2204E51F591E}" presName="node" presStyleLbl="node1" presStyleIdx="4" presStyleCnt="6">
        <dgm:presLayoutVars>
          <dgm:bulletEnabled val="1"/>
        </dgm:presLayoutVars>
      </dgm:prSet>
      <dgm:spPr/>
    </dgm:pt>
    <dgm:pt modelId="{85482C49-4CD4-4E1D-8C4E-8AE43A27C75F}" type="pres">
      <dgm:prSet presAssocID="{4E12C335-435B-41B4-BD57-B4AA9BFE9B4D}" presName="sibTrans" presStyleCnt="0"/>
      <dgm:spPr/>
    </dgm:pt>
    <dgm:pt modelId="{07A8E918-69A9-411E-B036-1B83465D8181}" type="pres">
      <dgm:prSet presAssocID="{8851A5C4-9275-4775-8CBD-6CBB8226138A}" presName="node" presStyleLbl="node1" presStyleIdx="5" presStyleCnt="6">
        <dgm:presLayoutVars>
          <dgm:bulletEnabled val="1"/>
        </dgm:presLayoutVars>
      </dgm:prSet>
      <dgm:spPr/>
    </dgm:pt>
  </dgm:ptLst>
  <dgm:cxnLst>
    <dgm:cxn modelId="{6760F217-0636-4438-9517-CA133EF1266B}" type="presOf" srcId="{B327D60B-7EF2-4B06-BAB5-D5060FA34C24}" destId="{DE090A8B-43A1-4092-BF3F-9406E8FF56E7}" srcOrd="0" destOrd="0" presId="urn:microsoft.com/office/officeart/2005/8/layout/default"/>
    <dgm:cxn modelId="{92972E1C-84A5-458A-A3CD-4E62FA553816}" srcId="{5CCC525B-0701-46B1-B234-12CEC23003F0}" destId="{B327D60B-7EF2-4B06-BAB5-D5060FA34C24}" srcOrd="2" destOrd="0" parTransId="{9AE63607-78DD-4126-9282-4A7921D6E037}" sibTransId="{1AF520BC-9ACA-48FA-9323-AFC2DEE558E3}"/>
    <dgm:cxn modelId="{2492FE1C-3905-4033-91BF-AEA6A4ADC963}" srcId="{5CCC525B-0701-46B1-B234-12CEC23003F0}" destId="{5E7657A9-568A-4D3C-8CCB-F3E16A5A350E}" srcOrd="3" destOrd="0" parTransId="{2EE1E1E8-140B-4F3D-8355-5E15F2A60014}" sibTransId="{8C2C9D3E-B2CC-4D4D-A12B-BAF85A3BFEAD}"/>
    <dgm:cxn modelId="{8B938C48-CB08-4413-AD00-5F37C0AC7537}" type="presOf" srcId="{33A1E6E0-AB03-479D-9636-2204E51F591E}" destId="{12EBBD7C-0343-4C48-8709-C0EE59034DC5}" srcOrd="0" destOrd="0" presId="urn:microsoft.com/office/officeart/2005/8/layout/default"/>
    <dgm:cxn modelId="{E19CEF6A-E740-4CC0-A6C4-CB09A352EC2D}" type="presOf" srcId="{8851A5C4-9275-4775-8CBD-6CBB8226138A}" destId="{07A8E918-69A9-411E-B036-1B83465D8181}" srcOrd="0" destOrd="0" presId="urn:microsoft.com/office/officeart/2005/8/layout/default"/>
    <dgm:cxn modelId="{E3E32D7A-6348-49EB-A764-903C2D221BEF}" srcId="{5CCC525B-0701-46B1-B234-12CEC23003F0}" destId="{8851A5C4-9275-4775-8CBD-6CBB8226138A}" srcOrd="5" destOrd="0" parTransId="{FDD23E8E-1B85-4246-829E-FCE77C0D540E}" sibTransId="{2859F527-EE78-45BC-9525-949CBCD031FE}"/>
    <dgm:cxn modelId="{59592180-265E-4C2B-BB7C-853709E7AB5D}" srcId="{5CCC525B-0701-46B1-B234-12CEC23003F0}" destId="{27C2473F-FAA8-494A-8D27-2B9F899D4B0B}" srcOrd="1" destOrd="0" parTransId="{7A3D47F0-5FDB-49B7-99A3-B097187F0C13}" sibTransId="{AA7076D1-1CF5-40BA-9BAC-3C280E03E3D5}"/>
    <dgm:cxn modelId="{173FF2A9-56D5-435B-843B-9BFDA4DA1D86}" type="presOf" srcId="{3EB12031-A5FE-42C5-9D14-D97244A27E38}" destId="{09A62A40-8514-469B-BC2D-9725E3E28E34}" srcOrd="0" destOrd="0" presId="urn:microsoft.com/office/officeart/2005/8/layout/default"/>
    <dgm:cxn modelId="{F03D94AA-8DD7-4509-B192-C06BE9896A09}" srcId="{5CCC525B-0701-46B1-B234-12CEC23003F0}" destId="{33A1E6E0-AB03-479D-9636-2204E51F591E}" srcOrd="4" destOrd="0" parTransId="{D1047A4E-6A63-4DAC-A2F6-4755858EDDD7}" sibTransId="{4E12C335-435B-41B4-BD57-B4AA9BFE9B4D}"/>
    <dgm:cxn modelId="{733806AB-B84D-4408-8AF3-99CD114F389A}" type="presOf" srcId="{5E7657A9-568A-4D3C-8CCB-F3E16A5A350E}" destId="{B1F7A7C8-93E9-4D26-8E2C-2C7B0CAF961F}" srcOrd="0" destOrd="0" presId="urn:microsoft.com/office/officeart/2005/8/layout/default"/>
    <dgm:cxn modelId="{12829FFB-96F8-4C7C-AA84-4623E24E55A3}" srcId="{5CCC525B-0701-46B1-B234-12CEC23003F0}" destId="{3EB12031-A5FE-42C5-9D14-D97244A27E38}" srcOrd="0" destOrd="0" parTransId="{80CDC42D-D1C7-4B02-873C-2467413CA67D}" sibTransId="{627D24E6-9D3D-415A-82BF-527FAB186334}"/>
    <dgm:cxn modelId="{025778FD-EB3A-42D4-A437-E1C84441AFC2}" type="presOf" srcId="{5CCC525B-0701-46B1-B234-12CEC23003F0}" destId="{79631AE4-E580-4867-8DA2-BC6F6A17F5CC}" srcOrd="0" destOrd="0" presId="urn:microsoft.com/office/officeart/2005/8/layout/default"/>
    <dgm:cxn modelId="{C76FCEFF-8AC3-4F8D-84A2-705B41399697}" type="presOf" srcId="{27C2473F-FAA8-494A-8D27-2B9F899D4B0B}" destId="{DC7EC80F-8FE4-4581-916E-F7BAE0216891}" srcOrd="0" destOrd="0" presId="urn:microsoft.com/office/officeart/2005/8/layout/default"/>
    <dgm:cxn modelId="{4B3B5EE0-1919-4325-9341-7577296FC9A1}" type="presParOf" srcId="{79631AE4-E580-4867-8DA2-BC6F6A17F5CC}" destId="{09A62A40-8514-469B-BC2D-9725E3E28E34}" srcOrd="0" destOrd="0" presId="urn:microsoft.com/office/officeart/2005/8/layout/default"/>
    <dgm:cxn modelId="{8DFFA433-4712-4515-9E56-5F1B074E9682}" type="presParOf" srcId="{79631AE4-E580-4867-8DA2-BC6F6A17F5CC}" destId="{AB77B695-2856-4CCC-9316-7D019DD3C478}" srcOrd="1" destOrd="0" presId="urn:microsoft.com/office/officeart/2005/8/layout/default"/>
    <dgm:cxn modelId="{3D4AC1AC-386F-47AD-8BE5-C219E8E68D49}" type="presParOf" srcId="{79631AE4-E580-4867-8DA2-BC6F6A17F5CC}" destId="{DC7EC80F-8FE4-4581-916E-F7BAE0216891}" srcOrd="2" destOrd="0" presId="urn:microsoft.com/office/officeart/2005/8/layout/default"/>
    <dgm:cxn modelId="{55E9FAF1-4224-46A7-A6CC-29D486949111}" type="presParOf" srcId="{79631AE4-E580-4867-8DA2-BC6F6A17F5CC}" destId="{0869E418-5A69-43F8-883C-95EB25FFBD44}" srcOrd="3" destOrd="0" presId="urn:microsoft.com/office/officeart/2005/8/layout/default"/>
    <dgm:cxn modelId="{C2FC41C2-E3FE-469E-99D9-74B81CDD6318}" type="presParOf" srcId="{79631AE4-E580-4867-8DA2-BC6F6A17F5CC}" destId="{DE090A8B-43A1-4092-BF3F-9406E8FF56E7}" srcOrd="4" destOrd="0" presId="urn:microsoft.com/office/officeart/2005/8/layout/default"/>
    <dgm:cxn modelId="{1292E637-0B54-42AB-92F5-C6427E7650A7}" type="presParOf" srcId="{79631AE4-E580-4867-8DA2-BC6F6A17F5CC}" destId="{5F262CF9-763A-4762-AC0D-ECEFCCCF356B}" srcOrd="5" destOrd="0" presId="urn:microsoft.com/office/officeart/2005/8/layout/default"/>
    <dgm:cxn modelId="{DC449AB1-EAB1-4207-BE36-27A7F73662C2}" type="presParOf" srcId="{79631AE4-E580-4867-8DA2-BC6F6A17F5CC}" destId="{B1F7A7C8-93E9-4D26-8E2C-2C7B0CAF961F}" srcOrd="6" destOrd="0" presId="urn:microsoft.com/office/officeart/2005/8/layout/default"/>
    <dgm:cxn modelId="{67EDFFF5-3B59-4A27-AF35-1ADC2E6E5EEF}" type="presParOf" srcId="{79631AE4-E580-4867-8DA2-BC6F6A17F5CC}" destId="{59C679C3-53C2-4A48-BE6C-D30E12949A60}" srcOrd="7" destOrd="0" presId="urn:microsoft.com/office/officeart/2005/8/layout/default"/>
    <dgm:cxn modelId="{24C3A8E7-F0D3-4E86-8AF2-6E2D2615B35F}" type="presParOf" srcId="{79631AE4-E580-4867-8DA2-BC6F6A17F5CC}" destId="{12EBBD7C-0343-4C48-8709-C0EE59034DC5}" srcOrd="8" destOrd="0" presId="urn:microsoft.com/office/officeart/2005/8/layout/default"/>
    <dgm:cxn modelId="{0653294B-7FFA-411B-A7BF-71C13254A3EE}" type="presParOf" srcId="{79631AE4-E580-4867-8DA2-BC6F6A17F5CC}" destId="{85482C49-4CD4-4E1D-8C4E-8AE43A27C75F}" srcOrd="9" destOrd="0" presId="urn:microsoft.com/office/officeart/2005/8/layout/default"/>
    <dgm:cxn modelId="{B58F649B-24C3-4A9D-BC73-2040309395B6}" type="presParOf" srcId="{79631AE4-E580-4867-8DA2-BC6F6A17F5CC}" destId="{07A8E918-69A9-411E-B036-1B83465D8181}"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CEE5F-4875-4E87-A73E-DC75DBB83A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0E7D88-7D5C-4638-8929-1E5D4DBF80A7}">
      <dgm:prSet/>
      <dgm:spPr/>
      <dgm:t>
        <a:bodyPr/>
        <a:lstStyle/>
        <a:p>
          <a:r>
            <a:rPr lang="en-CA" dirty="0"/>
            <a:t>Classes start this </a:t>
          </a:r>
          <a:r>
            <a:rPr lang="en-CA" dirty="0">
              <a:highlight>
                <a:srgbClr val="FFFF00"/>
              </a:highlight>
            </a:rPr>
            <a:t>Thursday September 10</a:t>
          </a:r>
          <a:r>
            <a:rPr lang="en-CA" baseline="30000" dirty="0">
              <a:highlight>
                <a:srgbClr val="FFFF00"/>
              </a:highlight>
            </a:rPr>
            <a:t>th</a:t>
          </a:r>
          <a:r>
            <a:rPr lang="en-CA" dirty="0">
              <a:highlight>
                <a:srgbClr val="FFFF00"/>
              </a:highlight>
            </a:rPr>
            <a:t> - Do NOT miss any </a:t>
          </a:r>
          <a:r>
            <a:rPr lang="en-CA" dirty="0" err="1">
              <a:highlight>
                <a:srgbClr val="FFFF00"/>
              </a:highlight>
            </a:rPr>
            <a:t>synchronus</a:t>
          </a:r>
          <a:r>
            <a:rPr lang="en-CA" dirty="0">
              <a:highlight>
                <a:srgbClr val="FFFF00"/>
              </a:highlight>
            </a:rPr>
            <a:t> course material!</a:t>
          </a:r>
          <a:endParaRPr lang="en-US" dirty="0"/>
        </a:p>
      </dgm:t>
    </dgm:pt>
    <dgm:pt modelId="{2666BE50-D3FF-4F20-A74A-308E95C90010}" type="parTrans" cxnId="{FF7E42FF-7171-4D8F-A98B-683A461549DD}">
      <dgm:prSet/>
      <dgm:spPr/>
      <dgm:t>
        <a:bodyPr/>
        <a:lstStyle/>
        <a:p>
          <a:endParaRPr lang="en-US"/>
        </a:p>
      </dgm:t>
    </dgm:pt>
    <dgm:pt modelId="{947BC4DE-2204-45E2-919F-4F21249C8AA5}" type="sibTrans" cxnId="{FF7E42FF-7171-4D8F-A98B-683A461549DD}">
      <dgm:prSet/>
      <dgm:spPr/>
      <dgm:t>
        <a:bodyPr/>
        <a:lstStyle/>
        <a:p>
          <a:endParaRPr lang="en-US"/>
        </a:p>
      </dgm:t>
    </dgm:pt>
    <dgm:pt modelId="{7FEA43F5-B97D-4BF9-B8BF-CDFFD1140E9E}">
      <dgm:prSet/>
      <dgm:spPr/>
      <dgm:t>
        <a:bodyPr/>
        <a:lstStyle/>
        <a:p>
          <a:r>
            <a:rPr lang="en-CA" dirty="0"/>
            <a:t>Last day to </a:t>
          </a:r>
          <a:r>
            <a:rPr lang="en-CA" b="1" dirty="0"/>
            <a:t>add</a:t>
          </a:r>
          <a:r>
            <a:rPr lang="en-CA" dirty="0"/>
            <a:t> classes or change course sections for F20 is September 18</a:t>
          </a:r>
          <a:r>
            <a:rPr lang="en-CA" baseline="30000" dirty="0"/>
            <a:t>th</a:t>
          </a:r>
          <a:r>
            <a:rPr lang="en-CA" dirty="0"/>
            <a:t> </a:t>
          </a:r>
        </a:p>
        <a:p>
          <a:r>
            <a:rPr lang="en-CA" dirty="0"/>
            <a:t>Last day to </a:t>
          </a:r>
          <a:r>
            <a:rPr lang="en-CA" b="1" dirty="0"/>
            <a:t>drop</a:t>
          </a:r>
          <a:r>
            <a:rPr lang="en-CA" dirty="0"/>
            <a:t> classes for F20 is the last class day - December 4</a:t>
          </a:r>
          <a:r>
            <a:rPr lang="en-CA" baseline="30000" dirty="0"/>
            <a:t>th</a:t>
          </a:r>
          <a:r>
            <a:rPr lang="en-CA" dirty="0"/>
            <a:t> </a:t>
          </a:r>
          <a:endParaRPr lang="en-US" dirty="0"/>
        </a:p>
      </dgm:t>
    </dgm:pt>
    <dgm:pt modelId="{A5B747FF-DFBE-4529-B2FF-3C1D4608B35F}" type="parTrans" cxnId="{02DCD510-269C-4EBA-935A-09B54537AEF2}">
      <dgm:prSet/>
      <dgm:spPr/>
      <dgm:t>
        <a:bodyPr/>
        <a:lstStyle/>
        <a:p>
          <a:endParaRPr lang="en-US"/>
        </a:p>
      </dgm:t>
    </dgm:pt>
    <dgm:pt modelId="{DBC4001C-75E5-4E56-A865-EFD4DD69B04C}" type="sibTrans" cxnId="{02DCD510-269C-4EBA-935A-09B54537AEF2}">
      <dgm:prSet/>
      <dgm:spPr/>
      <dgm:t>
        <a:bodyPr/>
        <a:lstStyle/>
        <a:p>
          <a:endParaRPr lang="en-US"/>
        </a:p>
      </dgm:t>
    </dgm:pt>
    <dgm:pt modelId="{2215F3A7-B077-44AE-91D7-47A560C7C46F}">
      <dgm:prSet/>
      <dgm:spPr/>
      <dgm:t>
        <a:bodyPr/>
        <a:lstStyle/>
        <a:p>
          <a:r>
            <a:rPr lang="en-CA" dirty="0"/>
            <a:t>Schedule of dates is in the current Undergraduate Calendar – stay on top of dates!</a:t>
          </a:r>
          <a:endParaRPr lang="en-US" dirty="0"/>
        </a:p>
      </dgm:t>
    </dgm:pt>
    <dgm:pt modelId="{66FBA61A-C2F1-416E-9D1E-46A5AB1226D2}" type="parTrans" cxnId="{48C0B650-DE25-4917-A722-90FD5FFC7C4A}">
      <dgm:prSet/>
      <dgm:spPr/>
      <dgm:t>
        <a:bodyPr/>
        <a:lstStyle/>
        <a:p>
          <a:endParaRPr lang="en-US"/>
        </a:p>
      </dgm:t>
    </dgm:pt>
    <dgm:pt modelId="{B2D59EB6-C790-439A-9645-2677F42A0EAD}" type="sibTrans" cxnId="{48C0B650-DE25-4917-A722-90FD5FFC7C4A}">
      <dgm:prSet/>
      <dgm:spPr/>
      <dgm:t>
        <a:bodyPr/>
        <a:lstStyle/>
        <a:p>
          <a:endParaRPr lang="en-US"/>
        </a:p>
      </dgm:t>
    </dgm:pt>
    <dgm:pt modelId="{DBCCCD9D-376E-41D0-80B3-C2D3A6723050}" type="pres">
      <dgm:prSet presAssocID="{154CEE5F-4875-4E87-A73E-DC75DBB83ADE}" presName="vert0" presStyleCnt="0">
        <dgm:presLayoutVars>
          <dgm:dir/>
          <dgm:animOne val="branch"/>
          <dgm:animLvl val="lvl"/>
        </dgm:presLayoutVars>
      </dgm:prSet>
      <dgm:spPr/>
    </dgm:pt>
    <dgm:pt modelId="{00AE09E6-37EF-4708-9E13-8B5708CF08DB}" type="pres">
      <dgm:prSet presAssocID="{BA0E7D88-7D5C-4638-8929-1E5D4DBF80A7}" presName="thickLine" presStyleLbl="alignNode1" presStyleIdx="0" presStyleCnt="3"/>
      <dgm:spPr/>
    </dgm:pt>
    <dgm:pt modelId="{412A63AA-CF0D-4615-BF68-690B2E089CB7}" type="pres">
      <dgm:prSet presAssocID="{BA0E7D88-7D5C-4638-8929-1E5D4DBF80A7}" presName="horz1" presStyleCnt="0"/>
      <dgm:spPr/>
    </dgm:pt>
    <dgm:pt modelId="{FACA1EEB-0D26-4C2C-B4E6-F10959898FA0}" type="pres">
      <dgm:prSet presAssocID="{BA0E7D88-7D5C-4638-8929-1E5D4DBF80A7}" presName="tx1" presStyleLbl="revTx" presStyleIdx="0" presStyleCnt="3"/>
      <dgm:spPr/>
    </dgm:pt>
    <dgm:pt modelId="{1911958F-18A7-454D-9B02-FE42D8C3CFE6}" type="pres">
      <dgm:prSet presAssocID="{BA0E7D88-7D5C-4638-8929-1E5D4DBF80A7}" presName="vert1" presStyleCnt="0"/>
      <dgm:spPr/>
    </dgm:pt>
    <dgm:pt modelId="{2F97422F-FEB9-4AD0-96F0-C47EF9002FE8}" type="pres">
      <dgm:prSet presAssocID="{7FEA43F5-B97D-4BF9-B8BF-CDFFD1140E9E}" presName="thickLine" presStyleLbl="alignNode1" presStyleIdx="1" presStyleCnt="3"/>
      <dgm:spPr/>
    </dgm:pt>
    <dgm:pt modelId="{707B0EC4-9FAF-4316-ABF7-E374661D0FA7}" type="pres">
      <dgm:prSet presAssocID="{7FEA43F5-B97D-4BF9-B8BF-CDFFD1140E9E}" presName="horz1" presStyleCnt="0"/>
      <dgm:spPr/>
    </dgm:pt>
    <dgm:pt modelId="{13A78177-9D01-4B78-88BC-5FF5FF9C5E61}" type="pres">
      <dgm:prSet presAssocID="{7FEA43F5-B97D-4BF9-B8BF-CDFFD1140E9E}" presName="tx1" presStyleLbl="revTx" presStyleIdx="1" presStyleCnt="3" custScaleY="144294"/>
      <dgm:spPr/>
    </dgm:pt>
    <dgm:pt modelId="{B0BD790D-661A-4F61-8B55-EE9F9133F204}" type="pres">
      <dgm:prSet presAssocID="{7FEA43F5-B97D-4BF9-B8BF-CDFFD1140E9E}" presName="vert1" presStyleCnt="0"/>
      <dgm:spPr/>
    </dgm:pt>
    <dgm:pt modelId="{6F45CBF8-5B03-4E83-BF6E-9943ECED7C39}" type="pres">
      <dgm:prSet presAssocID="{2215F3A7-B077-44AE-91D7-47A560C7C46F}" presName="thickLine" presStyleLbl="alignNode1" presStyleIdx="2" presStyleCnt="3"/>
      <dgm:spPr/>
    </dgm:pt>
    <dgm:pt modelId="{7BF02985-C6CE-48D3-9BAA-655E57C8C72D}" type="pres">
      <dgm:prSet presAssocID="{2215F3A7-B077-44AE-91D7-47A560C7C46F}" presName="horz1" presStyleCnt="0"/>
      <dgm:spPr/>
    </dgm:pt>
    <dgm:pt modelId="{308B9A1E-28C2-48A3-AEBB-E58A5D2E59B7}" type="pres">
      <dgm:prSet presAssocID="{2215F3A7-B077-44AE-91D7-47A560C7C46F}" presName="tx1" presStyleLbl="revTx" presStyleIdx="2" presStyleCnt="3"/>
      <dgm:spPr/>
    </dgm:pt>
    <dgm:pt modelId="{36C09FAD-499D-4FBF-8976-3D657E753906}" type="pres">
      <dgm:prSet presAssocID="{2215F3A7-B077-44AE-91D7-47A560C7C46F}" presName="vert1" presStyleCnt="0"/>
      <dgm:spPr/>
    </dgm:pt>
  </dgm:ptLst>
  <dgm:cxnLst>
    <dgm:cxn modelId="{A27BBB05-5485-490D-92E7-85F02B986CE3}" type="presOf" srcId="{BA0E7D88-7D5C-4638-8929-1E5D4DBF80A7}" destId="{FACA1EEB-0D26-4C2C-B4E6-F10959898FA0}" srcOrd="0" destOrd="0" presId="urn:microsoft.com/office/officeart/2008/layout/LinedList"/>
    <dgm:cxn modelId="{02DCD510-269C-4EBA-935A-09B54537AEF2}" srcId="{154CEE5F-4875-4E87-A73E-DC75DBB83ADE}" destId="{7FEA43F5-B97D-4BF9-B8BF-CDFFD1140E9E}" srcOrd="1" destOrd="0" parTransId="{A5B747FF-DFBE-4529-B2FF-3C1D4608B35F}" sibTransId="{DBC4001C-75E5-4E56-A865-EFD4DD69B04C}"/>
    <dgm:cxn modelId="{48C0B650-DE25-4917-A722-90FD5FFC7C4A}" srcId="{154CEE5F-4875-4E87-A73E-DC75DBB83ADE}" destId="{2215F3A7-B077-44AE-91D7-47A560C7C46F}" srcOrd="2" destOrd="0" parTransId="{66FBA61A-C2F1-416E-9D1E-46A5AB1226D2}" sibTransId="{B2D59EB6-C790-439A-9645-2677F42A0EAD}"/>
    <dgm:cxn modelId="{FB4EAE97-6DBD-486C-AB84-FED673B89105}" type="presOf" srcId="{7FEA43F5-B97D-4BF9-B8BF-CDFFD1140E9E}" destId="{13A78177-9D01-4B78-88BC-5FF5FF9C5E61}" srcOrd="0" destOrd="0" presId="urn:microsoft.com/office/officeart/2008/layout/LinedList"/>
    <dgm:cxn modelId="{7E58229F-E20E-4737-8D34-50A441F2AF26}" type="presOf" srcId="{2215F3A7-B077-44AE-91D7-47A560C7C46F}" destId="{308B9A1E-28C2-48A3-AEBB-E58A5D2E59B7}" srcOrd="0" destOrd="0" presId="urn:microsoft.com/office/officeart/2008/layout/LinedList"/>
    <dgm:cxn modelId="{FCD6E1B6-4851-47C9-BDBF-190A6D993F43}" type="presOf" srcId="{154CEE5F-4875-4E87-A73E-DC75DBB83ADE}" destId="{DBCCCD9D-376E-41D0-80B3-C2D3A6723050}" srcOrd="0" destOrd="0" presId="urn:microsoft.com/office/officeart/2008/layout/LinedList"/>
    <dgm:cxn modelId="{FF7E42FF-7171-4D8F-A98B-683A461549DD}" srcId="{154CEE5F-4875-4E87-A73E-DC75DBB83ADE}" destId="{BA0E7D88-7D5C-4638-8929-1E5D4DBF80A7}" srcOrd="0" destOrd="0" parTransId="{2666BE50-D3FF-4F20-A74A-308E95C90010}" sibTransId="{947BC4DE-2204-45E2-919F-4F21249C8AA5}"/>
    <dgm:cxn modelId="{A321E00D-2363-4132-9D48-1EA621BDA8C6}" type="presParOf" srcId="{DBCCCD9D-376E-41D0-80B3-C2D3A6723050}" destId="{00AE09E6-37EF-4708-9E13-8B5708CF08DB}" srcOrd="0" destOrd="0" presId="urn:microsoft.com/office/officeart/2008/layout/LinedList"/>
    <dgm:cxn modelId="{B68D6B38-F6EF-4A83-9DE8-CBD212D50FCF}" type="presParOf" srcId="{DBCCCD9D-376E-41D0-80B3-C2D3A6723050}" destId="{412A63AA-CF0D-4615-BF68-690B2E089CB7}" srcOrd="1" destOrd="0" presId="urn:microsoft.com/office/officeart/2008/layout/LinedList"/>
    <dgm:cxn modelId="{4912438D-539C-460B-B495-B0A0A4D4E787}" type="presParOf" srcId="{412A63AA-CF0D-4615-BF68-690B2E089CB7}" destId="{FACA1EEB-0D26-4C2C-B4E6-F10959898FA0}" srcOrd="0" destOrd="0" presId="urn:microsoft.com/office/officeart/2008/layout/LinedList"/>
    <dgm:cxn modelId="{2E966564-D584-4253-907D-EECDA76A795A}" type="presParOf" srcId="{412A63AA-CF0D-4615-BF68-690B2E089CB7}" destId="{1911958F-18A7-454D-9B02-FE42D8C3CFE6}" srcOrd="1" destOrd="0" presId="urn:microsoft.com/office/officeart/2008/layout/LinedList"/>
    <dgm:cxn modelId="{D1CDBD23-5FA5-4084-9375-F12CB9C64909}" type="presParOf" srcId="{DBCCCD9D-376E-41D0-80B3-C2D3A6723050}" destId="{2F97422F-FEB9-4AD0-96F0-C47EF9002FE8}" srcOrd="2" destOrd="0" presId="urn:microsoft.com/office/officeart/2008/layout/LinedList"/>
    <dgm:cxn modelId="{6078F2DD-8B96-4E10-8CE8-1E35642A3782}" type="presParOf" srcId="{DBCCCD9D-376E-41D0-80B3-C2D3A6723050}" destId="{707B0EC4-9FAF-4316-ABF7-E374661D0FA7}" srcOrd="3" destOrd="0" presId="urn:microsoft.com/office/officeart/2008/layout/LinedList"/>
    <dgm:cxn modelId="{71E1D2AD-796E-4A24-AD76-C63B7848F8C6}" type="presParOf" srcId="{707B0EC4-9FAF-4316-ABF7-E374661D0FA7}" destId="{13A78177-9D01-4B78-88BC-5FF5FF9C5E61}" srcOrd="0" destOrd="0" presId="urn:microsoft.com/office/officeart/2008/layout/LinedList"/>
    <dgm:cxn modelId="{8D669513-EF2E-4352-8F07-2ACD2F9D672B}" type="presParOf" srcId="{707B0EC4-9FAF-4316-ABF7-E374661D0FA7}" destId="{B0BD790D-661A-4F61-8B55-EE9F9133F204}" srcOrd="1" destOrd="0" presId="urn:microsoft.com/office/officeart/2008/layout/LinedList"/>
    <dgm:cxn modelId="{A40D98C4-F5E6-4FEB-8918-D38100F0676C}" type="presParOf" srcId="{DBCCCD9D-376E-41D0-80B3-C2D3A6723050}" destId="{6F45CBF8-5B03-4E83-BF6E-9943ECED7C39}" srcOrd="4" destOrd="0" presId="urn:microsoft.com/office/officeart/2008/layout/LinedList"/>
    <dgm:cxn modelId="{FBF80E80-118D-4007-A86E-219C3F48494D}" type="presParOf" srcId="{DBCCCD9D-376E-41D0-80B3-C2D3A6723050}" destId="{7BF02985-C6CE-48D3-9BAA-655E57C8C72D}" srcOrd="5" destOrd="0" presId="urn:microsoft.com/office/officeart/2008/layout/LinedList"/>
    <dgm:cxn modelId="{9A4F86E6-780D-4C2B-8A2D-4AA8D95F350E}" type="presParOf" srcId="{7BF02985-C6CE-48D3-9BAA-655E57C8C72D}" destId="{308B9A1E-28C2-48A3-AEBB-E58A5D2E59B7}" srcOrd="0" destOrd="0" presId="urn:microsoft.com/office/officeart/2008/layout/LinedList"/>
    <dgm:cxn modelId="{9C42D57F-B51A-44B5-A4BC-F4A37472C46E}" type="presParOf" srcId="{7BF02985-C6CE-48D3-9BAA-655E57C8C72D}" destId="{36C09FAD-499D-4FBF-8976-3D657E75390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DBDE11-58BE-4ACF-B096-D83E63F8576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D5796FE3-51B2-45C8-9A20-423499D45DC7}">
      <dgm:prSet/>
      <dgm:spPr/>
      <dgm:t>
        <a:bodyPr/>
        <a:lstStyle/>
        <a:p>
          <a:pPr>
            <a:defRPr b="1"/>
          </a:pPr>
          <a:r>
            <a:rPr lang="en-CA" b="1"/>
            <a:t>Responsibilities</a:t>
          </a:r>
          <a:endParaRPr lang="en-US"/>
        </a:p>
      </dgm:t>
    </dgm:pt>
    <dgm:pt modelId="{B000BB8B-422F-45F4-8994-20CF877A93F0}" type="parTrans" cxnId="{19E34547-5F8D-4A81-A88E-E7FC275F3711}">
      <dgm:prSet/>
      <dgm:spPr/>
      <dgm:t>
        <a:bodyPr/>
        <a:lstStyle/>
        <a:p>
          <a:endParaRPr lang="en-US"/>
        </a:p>
      </dgm:t>
    </dgm:pt>
    <dgm:pt modelId="{66F4D9E2-A4AF-49AB-8797-0A2ABB5C87F5}" type="sibTrans" cxnId="{19E34547-5F8D-4A81-A88E-E7FC275F3711}">
      <dgm:prSet/>
      <dgm:spPr/>
      <dgm:t>
        <a:bodyPr/>
        <a:lstStyle/>
        <a:p>
          <a:endParaRPr lang="en-US"/>
        </a:p>
      </dgm:t>
    </dgm:pt>
    <dgm:pt modelId="{50F21964-EF9A-472E-A8D5-3B27D71CC4CB}">
      <dgm:prSet custT="1"/>
      <dgm:spPr/>
      <dgm:t>
        <a:bodyPr/>
        <a:lstStyle/>
        <a:p>
          <a:r>
            <a:rPr lang="en-CA" sz="1400" dirty="0"/>
            <a:t>You are responsible for knowing policies and procedures.</a:t>
          </a:r>
          <a:endParaRPr lang="en-US" sz="1400" dirty="0"/>
        </a:p>
      </dgm:t>
    </dgm:pt>
    <dgm:pt modelId="{A6399415-E435-471F-888D-68B435B1B9E3}" type="parTrans" cxnId="{BAF4F22B-B3F8-46D0-884C-D349EACA6387}">
      <dgm:prSet/>
      <dgm:spPr/>
      <dgm:t>
        <a:bodyPr/>
        <a:lstStyle/>
        <a:p>
          <a:endParaRPr lang="en-US"/>
        </a:p>
      </dgm:t>
    </dgm:pt>
    <dgm:pt modelId="{D831676B-9DF4-45E2-96C4-6F6500D1B1CF}" type="sibTrans" cxnId="{BAF4F22B-B3F8-46D0-884C-D349EACA6387}">
      <dgm:prSet/>
      <dgm:spPr/>
      <dgm:t>
        <a:bodyPr/>
        <a:lstStyle/>
        <a:p>
          <a:endParaRPr lang="en-US"/>
        </a:p>
      </dgm:t>
    </dgm:pt>
    <dgm:pt modelId="{E810BA41-184E-4DB1-A2D6-B058138F1295}">
      <dgm:prSet/>
      <dgm:spPr/>
      <dgm:t>
        <a:bodyPr/>
        <a:lstStyle/>
        <a:p>
          <a:pPr>
            <a:defRPr b="1"/>
          </a:pPr>
          <a:r>
            <a:rPr lang="en-CA" b="1"/>
            <a:t>No one will chase down your assignments</a:t>
          </a:r>
          <a:endParaRPr lang="en-US"/>
        </a:p>
      </dgm:t>
    </dgm:pt>
    <dgm:pt modelId="{F5BCD6A3-F34A-46CC-BB30-68C1A6C34CB6}" type="parTrans" cxnId="{9AC9B8E7-416B-4ECB-A7A2-0108345A304A}">
      <dgm:prSet/>
      <dgm:spPr/>
      <dgm:t>
        <a:bodyPr/>
        <a:lstStyle/>
        <a:p>
          <a:endParaRPr lang="en-US"/>
        </a:p>
      </dgm:t>
    </dgm:pt>
    <dgm:pt modelId="{12A4BA29-FEE2-458B-A82B-748EE5C2EDFE}" type="sibTrans" cxnId="{9AC9B8E7-416B-4ECB-A7A2-0108345A304A}">
      <dgm:prSet/>
      <dgm:spPr/>
      <dgm:t>
        <a:bodyPr/>
        <a:lstStyle/>
        <a:p>
          <a:endParaRPr lang="en-US"/>
        </a:p>
      </dgm:t>
    </dgm:pt>
    <dgm:pt modelId="{9E78E157-D912-4CE5-81D5-B007D6D4E1E0}">
      <dgm:prSet custT="1"/>
      <dgm:spPr/>
      <dgm:t>
        <a:bodyPr/>
        <a:lstStyle/>
        <a:p>
          <a:r>
            <a:rPr lang="en-CA" sz="1400" dirty="0"/>
            <a:t>If you hand something in late, you will lose marks. Not at all? You’ll get 0.</a:t>
          </a:r>
          <a:endParaRPr lang="en-US" sz="1400" dirty="0"/>
        </a:p>
      </dgm:t>
    </dgm:pt>
    <dgm:pt modelId="{30817C8C-DAF1-4832-BD27-64ED0E801BF6}" type="parTrans" cxnId="{BBAFF277-40CB-46B9-80A6-6BDC5D498160}">
      <dgm:prSet/>
      <dgm:spPr/>
      <dgm:t>
        <a:bodyPr/>
        <a:lstStyle/>
        <a:p>
          <a:endParaRPr lang="en-US"/>
        </a:p>
      </dgm:t>
    </dgm:pt>
    <dgm:pt modelId="{8F8A9677-0911-454A-B268-8C0C7F19B21C}" type="sibTrans" cxnId="{BBAFF277-40CB-46B9-80A6-6BDC5D498160}">
      <dgm:prSet/>
      <dgm:spPr/>
      <dgm:t>
        <a:bodyPr/>
        <a:lstStyle/>
        <a:p>
          <a:endParaRPr lang="en-US"/>
        </a:p>
      </dgm:t>
    </dgm:pt>
    <dgm:pt modelId="{15148534-3F47-4E2E-97B7-2D2F0761D629}">
      <dgm:prSet/>
      <dgm:spPr/>
      <dgm:t>
        <a:bodyPr/>
        <a:lstStyle/>
        <a:p>
          <a:pPr>
            <a:defRPr b="1"/>
          </a:pPr>
          <a:r>
            <a:rPr lang="en-CA" b="1"/>
            <a:t>Deadlines are deadlines</a:t>
          </a:r>
          <a:endParaRPr lang="en-US"/>
        </a:p>
      </dgm:t>
    </dgm:pt>
    <dgm:pt modelId="{BD1E4C40-95B4-476E-9714-17CE6540136C}" type="parTrans" cxnId="{2655432F-CAA0-455C-B767-34A6ED6C7EBB}">
      <dgm:prSet/>
      <dgm:spPr/>
      <dgm:t>
        <a:bodyPr/>
        <a:lstStyle/>
        <a:p>
          <a:endParaRPr lang="en-US"/>
        </a:p>
      </dgm:t>
    </dgm:pt>
    <dgm:pt modelId="{8D088A53-D484-4F36-A6EF-57D56DE9DEC4}" type="sibTrans" cxnId="{2655432F-CAA0-455C-B767-34A6ED6C7EBB}">
      <dgm:prSet/>
      <dgm:spPr/>
      <dgm:t>
        <a:bodyPr/>
        <a:lstStyle/>
        <a:p>
          <a:endParaRPr lang="en-US"/>
        </a:p>
      </dgm:t>
    </dgm:pt>
    <dgm:pt modelId="{061F2340-4950-4135-B852-4C7B6E0956CB}">
      <dgm:prSet custT="1"/>
      <dgm:spPr/>
      <dgm:t>
        <a:bodyPr/>
        <a:lstStyle/>
        <a:p>
          <a:r>
            <a:rPr lang="en-CA" sz="1400" dirty="0"/>
            <a:t>Things are due when they are due. </a:t>
          </a:r>
          <a:endParaRPr lang="en-US" sz="1400" dirty="0"/>
        </a:p>
      </dgm:t>
    </dgm:pt>
    <dgm:pt modelId="{3DF45E1F-C9EF-41CA-9FB6-21585E77444D}" type="parTrans" cxnId="{F4F076D0-1A09-4971-880F-B7F9A8B3FFF6}">
      <dgm:prSet/>
      <dgm:spPr/>
      <dgm:t>
        <a:bodyPr/>
        <a:lstStyle/>
        <a:p>
          <a:endParaRPr lang="en-US"/>
        </a:p>
      </dgm:t>
    </dgm:pt>
    <dgm:pt modelId="{E7BE915A-29C5-41DF-B3D9-A9CAB30C4261}" type="sibTrans" cxnId="{F4F076D0-1A09-4971-880F-B7F9A8B3FFF6}">
      <dgm:prSet/>
      <dgm:spPr/>
      <dgm:t>
        <a:bodyPr/>
        <a:lstStyle/>
        <a:p>
          <a:endParaRPr lang="en-US"/>
        </a:p>
      </dgm:t>
    </dgm:pt>
    <dgm:pt modelId="{D478AC97-AC71-43A6-B599-E1D030AFDF3B}">
      <dgm:prSet/>
      <dgm:spPr/>
      <dgm:t>
        <a:bodyPr/>
        <a:lstStyle/>
        <a:p>
          <a:pPr>
            <a:defRPr b="1"/>
          </a:pPr>
          <a:r>
            <a:rPr lang="en-CA" b="1"/>
            <a:t>Learning expectations</a:t>
          </a:r>
          <a:endParaRPr lang="en-US"/>
        </a:p>
      </dgm:t>
    </dgm:pt>
    <dgm:pt modelId="{7810897C-AEF8-46C8-88A1-FBED791F88EC}" type="parTrans" cxnId="{F1B28060-42F4-44F1-BA37-C6CDB144C8B3}">
      <dgm:prSet/>
      <dgm:spPr/>
      <dgm:t>
        <a:bodyPr/>
        <a:lstStyle/>
        <a:p>
          <a:endParaRPr lang="en-US"/>
        </a:p>
      </dgm:t>
    </dgm:pt>
    <dgm:pt modelId="{FEC320E1-D7D7-4205-962D-E261B9685630}" type="sibTrans" cxnId="{F1B28060-42F4-44F1-BA37-C6CDB144C8B3}">
      <dgm:prSet/>
      <dgm:spPr/>
      <dgm:t>
        <a:bodyPr/>
        <a:lstStyle/>
        <a:p>
          <a:endParaRPr lang="en-US"/>
        </a:p>
      </dgm:t>
    </dgm:pt>
    <dgm:pt modelId="{34B7AFBB-4DDE-488B-A4BA-3D445E021A89}">
      <dgm:prSet custT="1"/>
      <dgm:spPr/>
      <dgm:t>
        <a:bodyPr/>
        <a:lstStyle/>
        <a:p>
          <a:r>
            <a:rPr lang="en-CA" sz="1400" dirty="0"/>
            <a:t>Less memory work, more connections between concepts and problem solving.</a:t>
          </a:r>
          <a:endParaRPr lang="en-US" sz="1400" dirty="0"/>
        </a:p>
      </dgm:t>
    </dgm:pt>
    <dgm:pt modelId="{EB71BFE6-1666-486F-B879-28C9BF3C4B2D}" type="parTrans" cxnId="{C00B67AB-1039-484D-AA38-A741703B45DC}">
      <dgm:prSet/>
      <dgm:spPr/>
      <dgm:t>
        <a:bodyPr/>
        <a:lstStyle/>
        <a:p>
          <a:endParaRPr lang="en-US"/>
        </a:p>
      </dgm:t>
    </dgm:pt>
    <dgm:pt modelId="{ED855597-B87F-4359-8192-44BB9B8FBEEB}" type="sibTrans" cxnId="{C00B67AB-1039-484D-AA38-A741703B45DC}">
      <dgm:prSet/>
      <dgm:spPr/>
      <dgm:t>
        <a:bodyPr/>
        <a:lstStyle/>
        <a:p>
          <a:endParaRPr lang="en-US"/>
        </a:p>
      </dgm:t>
    </dgm:pt>
    <dgm:pt modelId="{B86D21C7-CA4F-4744-B919-19270837A161}">
      <dgm:prSet custT="1"/>
      <dgm:spPr/>
      <dgm:t>
        <a:bodyPr/>
        <a:lstStyle/>
        <a:p>
          <a:pPr>
            <a:defRPr b="1"/>
          </a:pPr>
          <a:r>
            <a:rPr lang="en-CA" sz="1800" b="1" dirty="0"/>
            <a:t>You can skip seminars and labs and lecture material and no one will notice! </a:t>
          </a:r>
          <a:r>
            <a:rPr lang="en-CA" sz="1200" b="0" dirty="0"/>
            <a:t>Yikes!</a:t>
          </a:r>
          <a:endParaRPr lang="en-US" sz="1200" b="0" dirty="0"/>
        </a:p>
      </dgm:t>
    </dgm:pt>
    <dgm:pt modelId="{AB97FD63-DBFF-412A-88DB-38A468F454B2}" type="parTrans" cxnId="{840C347A-8105-4FB6-80E3-4EB643AF330A}">
      <dgm:prSet/>
      <dgm:spPr/>
      <dgm:t>
        <a:bodyPr/>
        <a:lstStyle/>
        <a:p>
          <a:endParaRPr lang="en-US"/>
        </a:p>
      </dgm:t>
    </dgm:pt>
    <dgm:pt modelId="{24DD198F-8ABA-4328-8318-5B10BD02C960}" type="sibTrans" cxnId="{840C347A-8105-4FB6-80E3-4EB643AF330A}">
      <dgm:prSet/>
      <dgm:spPr/>
      <dgm:t>
        <a:bodyPr/>
        <a:lstStyle/>
        <a:p>
          <a:endParaRPr lang="en-US"/>
        </a:p>
      </dgm:t>
    </dgm:pt>
    <dgm:pt modelId="{04566EB6-D273-4823-98D5-2F75F39A515D}" type="pres">
      <dgm:prSet presAssocID="{96DBDE11-58BE-4ACF-B096-D83E63F8576F}" presName="root" presStyleCnt="0">
        <dgm:presLayoutVars>
          <dgm:dir/>
          <dgm:resizeHandles val="exact"/>
        </dgm:presLayoutVars>
      </dgm:prSet>
      <dgm:spPr/>
    </dgm:pt>
    <dgm:pt modelId="{9A7E82FB-9C71-438E-9775-9E79EFEBB428}" type="pres">
      <dgm:prSet presAssocID="{D5796FE3-51B2-45C8-9A20-423499D45DC7}" presName="compNode" presStyleCnt="0"/>
      <dgm:spPr/>
    </dgm:pt>
    <dgm:pt modelId="{04B1D50E-9879-4657-B1F7-69A9CDA835FD}" type="pres">
      <dgm:prSet presAssocID="{D5796FE3-51B2-45C8-9A20-423499D45DC7}" presName="iconRect" presStyleLbl="node1" presStyleIdx="0" presStyleCnt="5" custLinFactNeighborX="78635" custLinFactNeighborY="184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ldier"/>
        </a:ext>
      </dgm:extLst>
    </dgm:pt>
    <dgm:pt modelId="{CACAA7FD-8101-49FC-B0F8-2986F243FA4F}" type="pres">
      <dgm:prSet presAssocID="{D5796FE3-51B2-45C8-9A20-423499D45DC7}" presName="iconSpace" presStyleCnt="0"/>
      <dgm:spPr/>
    </dgm:pt>
    <dgm:pt modelId="{AA9BF004-05E3-4578-B4DE-90A028A59B87}" type="pres">
      <dgm:prSet presAssocID="{D5796FE3-51B2-45C8-9A20-423499D45DC7}" presName="parTx" presStyleLbl="revTx" presStyleIdx="0" presStyleCnt="10">
        <dgm:presLayoutVars>
          <dgm:chMax val="0"/>
          <dgm:chPref val="0"/>
        </dgm:presLayoutVars>
      </dgm:prSet>
      <dgm:spPr/>
    </dgm:pt>
    <dgm:pt modelId="{4D403FD1-09BF-47DF-A147-AA833713B523}" type="pres">
      <dgm:prSet presAssocID="{D5796FE3-51B2-45C8-9A20-423499D45DC7}" presName="txSpace" presStyleCnt="0"/>
      <dgm:spPr/>
    </dgm:pt>
    <dgm:pt modelId="{BF393EFF-8902-45DF-A330-225CA4B58D98}" type="pres">
      <dgm:prSet presAssocID="{D5796FE3-51B2-45C8-9A20-423499D45DC7}" presName="desTx" presStyleLbl="revTx" presStyleIdx="1" presStyleCnt="10" custScaleY="177577" custLinFactY="-2800000" custLinFactNeighborX="2149" custLinFactNeighborY="-2825536">
        <dgm:presLayoutVars/>
      </dgm:prSet>
      <dgm:spPr/>
    </dgm:pt>
    <dgm:pt modelId="{BDFD6D5F-E553-42A6-BD0E-BCD1CA494B34}" type="pres">
      <dgm:prSet presAssocID="{66F4D9E2-A4AF-49AB-8797-0A2ABB5C87F5}" presName="sibTrans" presStyleCnt="0"/>
      <dgm:spPr/>
    </dgm:pt>
    <dgm:pt modelId="{1CE8EFA7-C0FA-4E6A-9E86-1C97E60E417B}" type="pres">
      <dgm:prSet presAssocID="{E810BA41-184E-4DB1-A2D6-B058138F1295}" presName="compNode" presStyleCnt="0"/>
      <dgm:spPr/>
    </dgm:pt>
    <dgm:pt modelId="{AAF9F38E-34DA-41A3-A805-19DCA6D3CA0A}" type="pres">
      <dgm:prSet presAssocID="{E810BA41-184E-4DB1-A2D6-B058138F1295}" presName="iconRect" presStyleLbl="node1" presStyleIdx="1" presStyleCnt="5" custLinFactNeighborX="71289" custLinFactNeighborY="13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8050283-4F88-491A-ABAD-E70A1F8104ED}" type="pres">
      <dgm:prSet presAssocID="{E810BA41-184E-4DB1-A2D6-B058138F1295}" presName="iconSpace" presStyleCnt="0"/>
      <dgm:spPr/>
    </dgm:pt>
    <dgm:pt modelId="{717D8F05-7FD6-4132-80C8-BF438911997C}" type="pres">
      <dgm:prSet presAssocID="{E810BA41-184E-4DB1-A2D6-B058138F1295}" presName="parTx" presStyleLbl="revTx" presStyleIdx="2" presStyleCnt="10">
        <dgm:presLayoutVars>
          <dgm:chMax val="0"/>
          <dgm:chPref val="0"/>
        </dgm:presLayoutVars>
      </dgm:prSet>
      <dgm:spPr/>
    </dgm:pt>
    <dgm:pt modelId="{42D4E281-778E-4AAF-B78C-91F791E4CF51}" type="pres">
      <dgm:prSet presAssocID="{E810BA41-184E-4DB1-A2D6-B058138F1295}" presName="txSpace" presStyleCnt="0"/>
      <dgm:spPr/>
    </dgm:pt>
    <dgm:pt modelId="{71771069-EFD6-41A1-BF14-EA14A22543B5}" type="pres">
      <dgm:prSet presAssocID="{E810BA41-184E-4DB1-A2D6-B058138F1295}" presName="desTx" presStyleLbl="revTx" presStyleIdx="3" presStyleCnt="10" custScaleY="118795" custLinFactY="-2905990" custLinFactNeighborX="-2022" custLinFactNeighborY="-3000000">
        <dgm:presLayoutVars/>
      </dgm:prSet>
      <dgm:spPr/>
    </dgm:pt>
    <dgm:pt modelId="{ECFE98E0-CE2A-44ED-B006-466429A71BC0}" type="pres">
      <dgm:prSet presAssocID="{12A4BA29-FEE2-458B-A82B-748EE5C2EDFE}" presName="sibTrans" presStyleCnt="0"/>
      <dgm:spPr/>
    </dgm:pt>
    <dgm:pt modelId="{9DD67EF8-2D3F-4EC3-A299-4ADF28CBCEBE}" type="pres">
      <dgm:prSet presAssocID="{15148534-3F47-4E2E-97B7-2D2F0761D629}" presName="compNode" presStyleCnt="0"/>
      <dgm:spPr/>
    </dgm:pt>
    <dgm:pt modelId="{F92DB61C-BB62-422D-A6A7-2E0B1906011A}" type="pres">
      <dgm:prSet presAssocID="{15148534-3F47-4E2E-97B7-2D2F0761D629}" presName="iconRect" presStyleLbl="node1" presStyleIdx="2" presStyleCnt="5" custLinFactNeighborX="45079" custLinFactNeighborY="170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71248AB-D9C2-49CB-908C-CDD2ABE5EA12}" type="pres">
      <dgm:prSet presAssocID="{15148534-3F47-4E2E-97B7-2D2F0761D629}" presName="iconSpace" presStyleCnt="0"/>
      <dgm:spPr/>
    </dgm:pt>
    <dgm:pt modelId="{37F73C04-B9B5-40D5-89D8-9C51E1ABED84}" type="pres">
      <dgm:prSet presAssocID="{15148534-3F47-4E2E-97B7-2D2F0761D629}" presName="parTx" presStyleLbl="revTx" presStyleIdx="4" presStyleCnt="10">
        <dgm:presLayoutVars>
          <dgm:chMax val="0"/>
          <dgm:chPref val="0"/>
        </dgm:presLayoutVars>
      </dgm:prSet>
      <dgm:spPr/>
    </dgm:pt>
    <dgm:pt modelId="{C041ABEE-8AFC-44EF-B1D5-C746C114B4AE}" type="pres">
      <dgm:prSet presAssocID="{15148534-3F47-4E2E-97B7-2D2F0761D629}" presName="txSpace" presStyleCnt="0"/>
      <dgm:spPr/>
    </dgm:pt>
    <dgm:pt modelId="{BA24C6A3-E0AF-426B-B9DF-255957C6AE60}" type="pres">
      <dgm:prSet presAssocID="{15148534-3F47-4E2E-97B7-2D2F0761D629}" presName="desTx" presStyleLbl="revTx" presStyleIdx="5" presStyleCnt="10" custScaleY="160983" custLinFactY="-2865327" custLinFactNeighborX="-454" custLinFactNeighborY="-2900000">
        <dgm:presLayoutVars/>
      </dgm:prSet>
      <dgm:spPr/>
    </dgm:pt>
    <dgm:pt modelId="{12718252-4918-46CF-81D4-DBD2129C5D6F}" type="pres">
      <dgm:prSet presAssocID="{8D088A53-D484-4F36-A6EF-57D56DE9DEC4}" presName="sibTrans" presStyleCnt="0"/>
      <dgm:spPr/>
    </dgm:pt>
    <dgm:pt modelId="{D717CB50-1895-4186-98C5-EAF24A8DD43E}" type="pres">
      <dgm:prSet presAssocID="{D478AC97-AC71-43A6-B599-E1D030AFDF3B}" presName="compNode" presStyleCnt="0"/>
      <dgm:spPr/>
    </dgm:pt>
    <dgm:pt modelId="{CF9B0594-087A-41DB-A201-9755D696F782}" type="pres">
      <dgm:prSet presAssocID="{D478AC97-AC71-43A6-B599-E1D030AFDF3B}" presName="iconRect" presStyleLbl="node1" presStyleIdx="3" presStyleCnt="5" custLinFactNeighborX="21219" custLinFactNeighborY="139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ser Network"/>
        </a:ext>
      </dgm:extLst>
    </dgm:pt>
    <dgm:pt modelId="{CCD7CE97-8C42-45ED-8A30-039A6C6BB7EC}" type="pres">
      <dgm:prSet presAssocID="{D478AC97-AC71-43A6-B599-E1D030AFDF3B}" presName="iconSpace" presStyleCnt="0"/>
      <dgm:spPr/>
    </dgm:pt>
    <dgm:pt modelId="{E4175222-4481-4B5C-9C67-4669B93C839D}" type="pres">
      <dgm:prSet presAssocID="{D478AC97-AC71-43A6-B599-E1D030AFDF3B}" presName="parTx" presStyleLbl="revTx" presStyleIdx="6" presStyleCnt="10">
        <dgm:presLayoutVars>
          <dgm:chMax val="0"/>
          <dgm:chPref val="0"/>
        </dgm:presLayoutVars>
      </dgm:prSet>
      <dgm:spPr/>
    </dgm:pt>
    <dgm:pt modelId="{7C56CEEF-6AA0-43C4-B4C8-BEC6FC3CBB3F}" type="pres">
      <dgm:prSet presAssocID="{D478AC97-AC71-43A6-B599-E1D030AFDF3B}" presName="txSpace" presStyleCnt="0"/>
      <dgm:spPr/>
    </dgm:pt>
    <dgm:pt modelId="{43E9CC6E-8894-47E3-9E55-A707A3936D33}" type="pres">
      <dgm:prSet presAssocID="{D478AC97-AC71-43A6-B599-E1D030AFDF3B}" presName="desTx" presStyleLbl="revTx" presStyleIdx="7" presStyleCnt="10" custScaleY="181422" custLinFactY="-2980402" custLinFactNeighborX="-7415" custLinFactNeighborY="-3000000">
        <dgm:presLayoutVars/>
      </dgm:prSet>
      <dgm:spPr/>
    </dgm:pt>
    <dgm:pt modelId="{F2A9F37C-3380-459F-B824-CF50DF81F107}" type="pres">
      <dgm:prSet presAssocID="{FEC320E1-D7D7-4205-962D-E261B9685630}" presName="sibTrans" presStyleCnt="0"/>
      <dgm:spPr/>
    </dgm:pt>
    <dgm:pt modelId="{40E070C7-2A96-478F-8887-81067B19664F}" type="pres">
      <dgm:prSet presAssocID="{B86D21C7-CA4F-4744-B919-19270837A161}" presName="compNode" presStyleCnt="0"/>
      <dgm:spPr/>
    </dgm:pt>
    <dgm:pt modelId="{CEDE80D2-1F18-4348-ADD3-F5BF8D26596A}" type="pres">
      <dgm:prSet presAssocID="{B86D21C7-CA4F-4744-B919-19270837A161}" presName="iconRect" presStyleLbl="node1" presStyleIdx="4" presStyleCnt="5" custLinFactNeighborX="38548" custLinFactNeighborY="4081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09AB95A0-648F-4E0B-93B9-87B42A8987A6}" type="pres">
      <dgm:prSet presAssocID="{B86D21C7-CA4F-4744-B919-19270837A161}" presName="iconSpace" presStyleCnt="0"/>
      <dgm:spPr/>
    </dgm:pt>
    <dgm:pt modelId="{DAB8D0FE-C87A-430F-A99E-8F8EE031BCFA}" type="pres">
      <dgm:prSet presAssocID="{B86D21C7-CA4F-4744-B919-19270837A161}" presName="parTx" presStyleLbl="revTx" presStyleIdx="8" presStyleCnt="10" custScaleY="139066" custLinFactNeighborX="591" custLinFactNeighborY="50180">
        <dgm:presLayoutVars>
          <dgm:chMax val="0"/>
          <dgm:chPref val="0"/>
        </dgm:presLayoutVars>
      </dgm:prSet>
      <dgm:spPr/>
    </dgm:pt>
    <dgm:pt modelId="{CFC06533-A906-41EE-83D3-14F84D7325EB}" type="pres">
      <dgm:prSet presAssocID="{B86D21C7-CA4F-4744-B919-19270837A161}" presName="txSpace" presStyleCnt="0"/>
      <dgm:spPr/>
    </dgm:pt>
    <dgm:pt modelId="{ECE324EA-9B2D-4D65-8257-29EE336F6632}" type="pres">
      <dgm:prSet presAssocID="{B86D21C7-CA4F-4744-B919-19270837A161}" presName="desTx" presStyleLbl="revTx" presStyleIdx="9" presStyleCnt="10">
        <dgm:presLayoutVars/>
      </dgm:prSet>
      <dgm:spPr/>
    </dgm:pt>
  </dgm:ptLst>
  <dgm:cxnLst>
    <dgm:cxn modelId="{B2757B25-E527-435B-B43B-D555814C7234}" type="presOf" srcId="{15148534-3F47-4E2E-97B7-2D2F0761D629}" destId="{37F73C04-B9B5-40D5-89D8-9C51E1ABED84}" srcOrd="0" destOrd="0" presId="urn:microsoft.com/office/officeart/2018/2/layout/IconLabelDescriptionList"/>
    <dgm:cxn modelId="{BAF4F22B-B3F8-46D0-884C-D349EACA6387}" srcId="{D5796FE3-51B2-45C8-9A20-423499D45DC7}" destId="{50F21964-EF9A-472E-A8D5-3B27D71CC4CB}" srcOrd="0" destOrd="0" parTransId="{A6399415-E435-471F-888D-68B435B1B9E3}" sibTransId="{D831676B-9DF4-45E2-96C4-6F6500D1B1CF}"/>
    <dgm:cxn modelId="{2655432F-CAA0-455C-B767-34A6ED6C7EBB}" srcId="{96DBDE11-58BE-4ACF-B096-D83E63F8576F}" destId="{15148534-3F47-4E2E-97B7-2D2F0761D629}" srcOrd="2" destOrd="0" parTransId="{BD1E4C40-95B4-476E-9714-17CE6540136C}" sibTransId="{8D088A53-D484-4F36-A6EF-57D56DE9DEC4}"/>
    <dgm:cxn modelId="{F1B28060-42F4-44F1-BA37-C6CDB144C8B3}" srcId="{96DBDE11-58BE-4ACF-B096-D83E63F8576F}" destId="{D478AC97-AC71-43A6-B599-E1D030AFDF3B}" srcOrd="3" destOrd="0" parTransId="{7810897C-AEF8-46C8-88A1-FBED791F88EC}" sibTransId="{FEC320E1-D7D7-4205-962D-E261B9685630}"/>
    <dgm:cxn modelId="{8F40C666-F551-41FD-B829-F2755FA0C2CD}" type="presOf" srcId="{B86D21C7-CA4F-4744-B919-19270837A161}" destId="{DAB8D0FE-C87A-430F-A99E-8F8EE031BCFA}" srcOrd="0" destOrd="0" presId="urn:microsoft.com/office/officeart/2018/2/layout/IconLabelDescriptionList"/>
    <dgm:cxn modelId="{19E34547-5F8D-4A81-A88E-E7FC275F3711}" srcId="{96DBDE11-58BE-4ACF-B096-D83E63F8576F}" destId="{D5796FE3-51B2-45C8-9A20-423499D45DC7}" srcOrd="0" destOrd="0" parTransId="{B000BB8B-422F-45F4-8994-20CF877A93F0}" sibTransId="{66F4D9E2-A4AF-49AB-8797-0A2ABB5C87F5}"/>
    <dgm:cxn modelId="{9A616052-77A6-4B64-A52B-6B07C3EE5968}" type="presOf" srcId="{34B7AFBB-4DDE-488B-A4BA-3D445E021A89}" destId="{43E9CC6E-8894-47E3-9E55-A707A3936D33}" srcOrd="0" destOrd="0" presId="urn:microsoft.com/office/officeart/2018/2/layout/IconLabelDescriptionList"/>
    <dgm:cxn modelId="{BBAFF277-40CB-46B9-80A6-6BDC5D498160}" srcId="{E810BA41-184E-4DB1-A2D6-B058138F1295}" destId="{9E78E157-D912-4CE5-81D5-B007D6D4E1E0}" srcOrd="0" destOrd="0" parTransId="{30817C8C-DAF1-4832-BD27-64ED0E801BF6}" sibTransId="{8F8A9677-0911-454A-B268-8C0C7F19B21C}"/>
    <dgm:cxn modelId="{840C347A-8105-4FB6-80E3-4EB643AF330A}" srcId="{96DBDE11-58BE-4ACF-B096-D83E63F8576F}" destId="{B86D21C7-CA4F-4744-B919-19270837A161}" srcOrd="4" destOrd="0" parTransId="{AB97FD63-DBFF-412A-88DB-38A468F454B2}" sibTransId="{24DD198F-8ABA-4328-8318-5B10BD02C960}"/>
    <dgm:cxn modelId="{96D4B889-881A-410D-ADC0-C5B4B134C6BE}" type="presOf" srcId="{50F21964-EF9A-472E-A8D5-3B27D71CC4CB}" destId="{BF393EFF-8902-45DF-A330-225CA4B58D98}" srcOrd="0" destOrd="0" presId="urn:microsoft.com/office/officeart/2018/2/layout/IconLabelDescriptionList"/>
    <dgm:cxn modelId="{91E7128F-EB10-4D0E-8DA1-399F349C5473}" type="presOf" srcId="{E810BA41-184E-4DB1-A2D6-B058138F1295}" destId="{717D8F05-7FD6-4132-80C8-BF438911997C}" srcOrd="0" destOrd="0" presId="urn:microsoft.com/office/officeart/2018/2/layout/IconLabelDescriptionList"/>
    <dgm:cxn modelId="{951730A7-2EC4-401A-8F8D-214A53548E4A}" type="presOf" srcId="{96DBDE11-58BE-4ACF-B096-D83E63F8576F}" destId="{04566EB6-D273-4823-98D5-2F75F39A515D}" srcOrd="0" destOrd="0" presId="urn:microsoft.com/office/officeart/2018/2/layout/IconLabelDescriptionList"/>
    <dgm:cxn modelId="{C00B67AB-1039-484D-AA38-A741703B45DC}" srcId="{D478AC97-AC71-43A6-B599-E1D030AFDF3B}" destId="{34B7AFBB-4DDE-488B-A4BA-3D445E021A89}" srcOrd="0" destOrd="0" parTransId="{EB71BFE6-1666-486F-B879-28C9BF3C4B2D}" sibTransId="{ED855597-B87F-4359-8192-44BB9B8FBEEB}"/>
    <dgm:cxn modelId="{16ED99C2-ABFC-4C6C-8F07-15F0FDF77032}" type="presOf" srcId="{D478AC97-AC71-43A6-B599-E1D030AFDF3B}" destId="{E4175222-4481-4B5C-9C67-4669B93C839D}" srcOrd="0" destOrd="0" presId="urn:microsoft.com/office/officeart/2018/2/layout/IconLabelDescriptionList"/>
    <dgm:cxn modelId="{FC47FAC7-34AF-486A-BEE3-0C187536ED9A}" type="presOf" srcId="{D5796FE3-51B2-45C8-9A20-423499D45DC7}" destId="{AA9BF004-05E3-4578-B4DE-90A028A59B87}" srcOrd="0" destOrd="0" presId="urn:microsoft.com/office/officeart/2018/2/layout/IconLabelDescriptionList"/>
    <dgm:cxn modelId="{5CD613CC-CA98-4BF9-B005-1D26C2B405DB}" type="presOf" srcId="{9E78E157-D912-4CE5-81D5-B007D6D4E1E0}" destId="{71771069-EFD6-41A1-BF14-EA14A22543B5}" srcOrd="0" destOrd="0" presId="urn:microsoft.com/office/officeart/2018/2/layout/IconLabelDescriptionList"/>
    <dgm:cxn modelId="{F4F076D0-1A09-4971-880F-B7F9A8B3FFF6}" srcId="{15148534-3F47-4E2E-97B7-2D2F0761D629}" destId="{061F2340-4950-4135-B852-4C7B6E0956CB}" srcOrd="0" destOrd="0" parTransId="{3DF45E1F-C9EF-41CA-9FB6-21585E77444D}" sibTransId="{E7BE915A-29C5-41DF-B3D9-A9CAB30C4261}"/>
    <dgm:cxn modelId="{9AC9B8E7-416B-4ECB-A7A2-0108345A304A}" srcId="{96DBDE11-58BE-4ACF-B096-D83E63F8576F}" destId="{E810BA41-184E-4DB1-A2D6-B058138F1295}" srcOrd="1" destOrd="0" parTransId="{F5BCD6A3-F34A-46CC-BB30-68C1A6C34CB6}" sibTransId="{12A4BA29-FEE2-458B-A82B-748EE5C2EDFE}"/>
    <dgm:cxn modelId="{E15DB2E8-75B1-43A2-8711-B2FDE4316366}" type="presOf" srcId="{061F2340-4950-4135-B852-4C7B6E0956CB}" destId="{BA24C6A3-E0AF-426B-B9DF-255957C6AE60}" srcOrd="0" destOrd="0" presId="urn:microsoft.com/office/officeart/2018/2/layout/IconLabelDescriptionList"/>
    <dgm:cxn modelId="{125E2508-30C5-4C9F-A264-FA76A4BC8C73}" type="presParOf" srcId="{04566EB6-D273-4823-98D5-2F75F39A515D}" destId="{9A7E82FB-9C71-438E-9775-9E79EFEBB428}" srcOrd="0" destOrd="0" presId="urn:microsoft.com/office/officeart/2018/2/layout/IconLabelDescriptionList"/>
    <dgm:cxn modelId="{B687BE88-D553-4AB0-BA65-D437A3CA71B7}" type="presParOf" srcId="{9A7E82FB-9C71-438E-9775-9E79EFEBB428}" destId="{04B1D50E-9879-4657-B1F7-69A9CDA835FD}" srcOrd="0" destOrd="0" presId="urn:microsoft.com/office/officeart/2018/2/layout/IconLabelDescriptionList"/>
    <dgm:cxn modelId="{A76E0D55-5BC4-4D62-9C55-CC6318239D2E}" type="presParOf" srcId="{9A7E82FB-9C71-438E-9775-9E79EFEBB428}" destId="{CACAA7FD-8101-49FC-B0F8-2986F243FA4F}" srcOrd="1" destOrd="0" presId="urn:microsoft.com/office/officeart/2018/2/layout/IconLabelDescriptionList"/>
    <dgm:cxn modelId="{5D0C6B8F-AB84-4858-8A84-6A93C4787B1A}" type="presParOf" srcId="{9A7E82FB-9C71-438E-9775-9E79EFEBB428}" destId="{AA9BF004-05E3-4578-B4DE-90A028A59B87}" srcOrd="2" destOrd="0" presId="urn:microsoft.com/office/officeart/2018/2/layout/IconLabelDescriptionList"/>
    <dgm:cxn modelId="{84BCB399-E6FF-446D-9ACC-67B71F8C8978}" type="presParOf" srcId="{9A7E82FB-9C71-438E-9775-9E79EFEBB428}" destId="{4D403FD1-09BF-47DF-A147-AA833713B523}" srcOrd="3" destOrd="0" presId="urn:microsoft.com/office/officeart/2018/2/layout/IconLabelDescriptionList"/>
    <dgm:cxn modelId="{8F2B38CA-769F-4118-8D21-4A9A4067A1FC}" type="presParOf" srcId="{9A7E82FB-9C71-438E-9775-9E79EFEBB428}" destId="{BF393EFF-8902-45DF-A330-225CA4B58D98}" srcOrd="4" destOrd="0" presId="urn:microsoft.com/office/officeart/2018/2/layout/IconLabelDescriptionList"/>
    <dgm:cxn modelId="{96503911-9A27-4E4D-BB62-63EF39FB16A7}" type="presParOf" srcId="{04566EB6-D273-4823-98D5-2F75F39A515D}" destId="{BDFD6D5F-E553-42A6-BD0E-BCD1CA494B34}" srcOrd="1" destOrd="0" presId="urn:microsoft.com/office/officeart/2018/2/layout/IconLabelDescriptionList"/>
    <dgm:cxn modelId="{54DA6DA2-1C10-43E3-A677-D9DA54E83524}" type="presParOf" srcId="{04566EB6-D273-4823-98D5-2F75F39A515D}" destId="{1CE8EFA7-C0FA-4E6A-9E86-1C97E60E417B}" srcOrd="2" destOrd="0" presId="urn:microsoft.com/office/officeart/2018/2/layout/IconLabelDescriptionList"/>
    <dgm:cxn modelId="{A85B20F9-DAB5-4429-8EFF-A855CA197800}" type="presParOf" srcId="{1CE8EFA7-C0FA-4E6A-9E86-1C97E60E417B}" destId="{AAF9F38E-34DA-41A3-A805-19DCA6D3CA0A}" srcOrd="0" destOrd="0" presId="urn:microsoft.com/office/officeart/2018/2/layout/IconLabelDescriptionList"/>
    <dgm:cxn modelId="{7AE78B30-FFC7-41F6-AB7B-13812E0BBA51}" type="presParOf" srcId="{1CE8EFA7-C0FA-4E6A-9E86-1C97E60E417B}" destId="{B8050283-4F88-491A-ABAD-E70A1F8104ED}" srcOrd="1" destOrd="0" presId="urn:microsoft.com/office/officeart/2018/2/layout/IconLabelDescriptionList"/>
    <dgm:cxn modelId="{62DB65A3-321E-441E-AE1F-B6FB1EF91871}" type="presParOf" srcId="{1CE8EFA7-C0FA-4E6A-9E86-1C97E60E417B}" destId="{717D8F05-7FD6-4132-80C8-BF438911997C}" srcOrd="2" destOrd="0" presId="urn:microsoft.com/office/officeart/2018/2/layout/IconLabelDescriptionList"/>
    <dgm:cxn modelId="{CDB7222B-A04D-4FAF-8F69-ECCFC249DC5B}" type="presParOf" srcId="{1CE8EFA7-C0FA-4E6A-9E86-1C97E60E417B}" destId="{42D4E281-778E-4AAF-B78C-91F791E4CF51}" srcOrd="3" destOrd="0" presId="urn:microsoft.com/office/officeart/2018/2/layout/IconLabelDescriptionList"/>
    <dgm:cxn modelId="{34674E99-5E79-445C-BAEB-362A3E5367BD}" type="presParOf" srcId="{1CE8EFA7-C0FA-4E6A-9E86-1C97E60E417B}" destId="{71771069-EFD6-41A1-BF14-EA14A22543B5}" srcOrd="4" destOrd="0" presId="urn:microsoft.com/office/officeart/2018/2/layout/IconLabelDescriptionList"/>
    <dgm:cxn modelId="{64464C8E-6E22-40FB-BB77-5817EC3F08E1}" type="presParOf" srcId="{04566EB6-D273-4823-98D5-2F75F39A515D}" destId="{ECFE98E0-CE2A-44ED-B006-466429A71BC0}" srcOrd="3" destOrd="0" presId="urn:microsoft.com/office/officeart/2018/2/layout/IconLabelDescriptionList"/>
    <dgm:cxn modelId="{942AB2FC-C964-4ED6-98B3-D8645142D1D9}" type="presParOf" srcId="{04566EB6-D273-4823-98D5-2F75F39A515D}" destId="{9DD67EF8-2D3F-4EC3-A299-4ADF28CBCEBE}" srcOrd="4" destOrd="0" presId="urn:microsoft.com/office/officeart/2018/2/layout/IconLabelDescriptionList"/>
    <dgm:cxn modelId="{82483DE2-FD2D-4CF5-A42B-D253BDF8973F}" type="presParOf" srcId="{9DD67EF8-2D3F-4EC3-A299-4ADF28CBCEBE}" destId="{F92DB61C-BB62-422D-A6A7-2E0B1906011A}" srcOrd="0" destOrd="0" presId="urn:microsoft.com/office/officeart/2018/2/layout/IconLabelDescriptionList"/>
    <dgm:cxn modelId="{B415EEBF-9066-4446-99D9-AE029584A67A}" type="presParOf" srcId="{9DD67EF8-2D3F-4EC3-A299-4ADF28CBCEBE}" destId="{571248AB-D9C2-49CB-908C-CDD2ABE5EA12}" srcOrd="1" destOrd="0" presId="urn:microsoft.com/office/officeart/2018/2/layout/IconLabelDescriptionList"/>
    <dgm:cxn modelId="{229470B8-5677-4031-A3AE-F8C5DCB879C7}" type="presParOf" srcId="{9DD67EF8-2D3F-4EC3-A299-4ADF28CBCEBE}" destId="{37F73C04-B9B5-40D5-89D8-9C51E1ABED84}" srcOrd="2" destOrd="0" presId="urn:microsoft.com/office/officeart/2018/2/layout/IconLabelDescriptionList"/>
    <dgm:cxn modelId="{0FE71142-AB9E-467B-A5D9-033EB599C88E}" type="presParOf" srcId="{9DD67EF8-2D3F-4EC3-A299-4ADF28CBCEBE}" destId="{C041ABEE-8AFC-44EF-B1D5-C746C114B4AE}" srcOrd="3" destOrd="0" presId="urn:microsoft.com/office/officeart/2018/2/layout/IconLabelDescriptionList"/>
    <dgm:cxn modelId="{A060FB29-871F-4EB2-BC0E-2DF61673FDA1}" type="presParOf" srcId="{9DD67EF8-2D3F-4EC3-A299-4ADF28CBCEBE}" destId="{BA24C6A3-E0AF-426B-B9DF-255957C6AE60}" srcOrd="4" destOrd="0" presId="urn:microsoft.com/office/officeart/2018/2/layout/IconLabelDescriptionList"/>
    <dgm:cxn modelId="{86817CF5-BF6C-4584-B30D-9D7FE7F60D70}" type="presParOf" srcId="{04566EB6-D273-4823-98D5-2F75F39A515D}" destId="{12718252-4918-46CF-81D4-DBD2129C5D6F}" srcOrd="5" destOrd="0" presId="urn:microsoft.com/office/officeart/2018/2/layout/IconLabelDescriptionList"/>
    <dgm:cxn modelId="{12B63882-50A8-4323-9EFA-14DF993F2221}" type="presParOf" srcId="{04566EB6-D273-4823-98D5-2F75F39A515D}" destId="{D717CB50-1895-4186-98C5-EAF24A8DD43E}" srcOrd="6" destOrd="0" presId="urn:microsoft.com/office/officeart/2018/2/layout/IconLabelDescriptionList"/>
    <dgm:cxn modelId="{4A01994B-E978-4767-86CD-4BFE12FB5E3E}" type="presParOf" srcId="{D717CB50-1895-4186-98C5-EAF24A8DD43E}" destId="{CF9B0594-087A-41DB-A201-9755D696F782}" srcOrd="0" destOrd="0" presId="urn:microsoft.com/office/officeart/2018/2/layout/IconLabelDescriptionList"/>
    <dgm:cxn modelId="{CE81560A-116B-4A63-AFB8-8866813DECA1}" type="presParOf" srcId="{D717CB50-1895-4186-98C5-EAF24A8DD43E}" destId="{CCD7CE97-8C42-45ED-8A30-039A6C6BB7EC}" srcOrd="1" destOrd="0" presId="urn:microsoft.com/office/officeart/2018/2/layout/IconLabelDescriptionList"/>
    <dgm:cxn modelId="{8BA646F8-3D0D-4124-B88C-B54C9EAAAA46}" type="presParOf" srcId="{D717CB50-1895-4186-98C5-EAF24A8DD43E}" destId="{E4175222-4481-4B5C-9C67-4669B93C839D}" srcOrd="2" destOrd="0" presId="urn:microsoft.com/office/officeart/2018/2/layout/IconLabelDescriptionList"/>
    <dgm:cxn modelId="{42375F17-6D63-40F3-A0E6-DF4CE271E707}" type="presParOf" srcId="{D717CB50-1895-4186-98C5-EAF24A8DD43E}" destId="{7C56CEEF-6AA0-43C4-B4C8-BEC6FC3CBB3F}" srcOrd="3" destOrd="0" presId="urn:microsoft.com/office/officeart/2018/2/layout/IconLabelDescriptionList"/>
    <dgm:cxn modelId="{8893FCFE-961D-4848-AF97-62FB10FA7D2A}" type="presParOf" srcId="{D717CB50-1895-4186-98C5-EAF24A8DD43E}" destId="{43E9CC6E-8894-47E3-9E55-A707A3936D33}" srcOrd="4" destOrd="0" presId="urn:microsoft.com/office/officeart/2018/2/layout/IconLabelDescriptionList"/>
    <dgm:cxn modelId="{D22F5F7E-ADE9-41C9-848D-B100E1DCADA1}" type="presParOf" srcId="{04566EB6-D273-4823-98D5-2F75F39A515D}" destId="{F2A9F37C-3380-459F-B824-CF50DF81F107}" srcOrd="7" destOrd="0" presId="urn:microsoft.com/office/officeart/2018/2/layout/IconLabelDescriptionList"/>
    <dgm:cxn modelId="{9A7C56A4-F979-44B9-B306-2653880CC3A3}" type="presParOf" srcId="{04566EB6-D273-4823-98D5-2F75F39A515D}" destId="{40E070C7-2A96-478F-8887-81067B19664F}" srcOrd="8" destOrd="0" presId="urn:microsoft.com/office/officeart/2018/2/layout/IconLabelDescriptionList"/>
    <dgm:cxn modelId="{283B7B26-8CF7-4E1C-9094-A91D76BB6D6D}" type="presParOf" srcId="{40E070C7-2A96-478F-8887-81067B19664F}" destId="{CEDE80D2-1F18-4348-ADD3-F5BF8D26596A}" srcOrd="0" destOrd="0" presId="urn:microsoft.com/office/officeart/2018/2/layout/IconLabelDescriptionList"/>
    <dgm:cxn modelId="{4C47F723-BE62-49F3-92F6-07B769E1CEA6}" type="presParOf" srcId="{40E070C7-2A96-478F-8887-81067B19664F}" destId="{09AB95A0-648F-4E0B-93B9-87B42A8987A6}" srcOrd="1" destOrd="0" presId="urn:microsoft.com/office/officeart/2018/2/layout/IconLabelDescriptionList"/>
    <dgm:cxn modelId="{E4D01D6F-F880-4CA5-B357-0D1C8DB7D69A}" type="presParOf" srcId="{40E070C7-2A96-478F-8887-81067B19664F}" destId="{DAB8D0FE-C87A-430F-A99E-8F8EE031BCFA}" srcOrd="2" destOrd="0" presId="urn:microsoft.com/office/officeart/2018/2/layout/IconLabelDescriptionList"/>
    <dgm:cxn modelId="{11244572-F2DD-4506-930A-CB37CA479DD1}" type="presParOf" srcId="{40E070C7-2A96-478F-8887-81067B19664F}" destId="{CFC06533-A906-41EE-83D3-14F84D7325EB}" srcOrd="3" destOrd="0" presId="urn:microsoft.com/office/officeart/2018/2/layout/IconLabelDescriptionList"/>
    <dgm:cxn modelId="{17A0D7D9-C5A8-4FCC-A7CD-A5B05E225133}" type="presParOf" srcId="{40E070C7-2A96-478F-8887-81067B19664F}" destId="{ECE324EA-9B2D-4D65-8257-29EE336F6632}"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BBA6A-1F5D-469D-AC99-5028537FA94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5D6CAC-D972-4840-9779-112FA84BE769}">
      <dgm:prSet/>
      <dgm:spPr/>
      <dgm:t>
        <a:bodyPr/>
        <a:lstStyle/>
        <a:p>
          <a:r>
            <a:rPr lang="en-CA"/>
            <a:t>Opportunities to get involved</a:t>
          </a:r>
          <a:endParaRPr lang="en-US"/>
        </a:p>
      </dgm:t>
    </dgm:pt>
    <dgm:pt modelId="{E23854F2-9C57-4DCA-A45E-D2E68F5BB2F4}" type="parTrans" cxnId="{FC6504EE-4EAA-4E95-A1C3-04F2BC479F65}">
      <dgm:prSet/>
      <dgm:spPr/>
      <dgm:t>
        <a:bodyPr/>
        <a:lstStyle/>
        <a:p>
          <a:endParaRPr lang="en-US"/>
        </a:p>
      </dgm:t>
    </dgm:pt>
    <dgm:pt modelId="{E593DCD8-0B97-4CA1-B081-6EB382F597C5}" type="sibTrans" cxnId="{FC6504EE-4EAA-4E95-A1C3-04F2BC479F65}">
      <dgm:prSet/>
      <dgm:spPr/>
      <dgm:t>
        <a:bodyPr/>
        <a:lstStyle/>
        <a:p>
          <a:endParaRPr lang="en-US"/>
        </a:p>
      </dgm:t>
    </dgm:pt>
    <dgm:pt modelId="{0E3D85D2-AB05-4E3F-A89D-306CDD88BFD2}">
      <dgm:prSet/>
      <dgm:spPr/>
      <dgm:t>
        <a:bodyPr/>
        <a:lstStyle/>
        <a:p>
          <a:r>
            <a:rPr lang="en-CA"/>
            <a:t>Get involved but learn time management.</a:t>
          </a:r>
          <a:endParaRPr lang="en-US"/>
        </a:p>
      </dgm:t>
    </dgm:pt>
    <dgm:pt modelId="{7C71A2F6-D47A-4942-8CF9-2C93D4AA7C1A}" type="parTrans" cxnId="{FC90D4CA-F021-4236-9C71-58716307F375}">
      <dgm:prSet/>
      <dgm:spPr/>
      <dgm:t>
        <a:bodyPr/>
        <a:lstStyle/>
        <a:p>
          <a:endParaRPr lang="en-US"/>
        </a:p>
      </dgm:t>
    </dgm:pt>
    <dgm:pt modelId="{7373E697-29AA-4F45-BE23-6E1CCC480863}" type="sibTrans" cxnId="{FC90D4CA-F021-4236-9C71-58716307F375}">
      <dgm:prSet/>
      <dgm:spPr/>
      <dgm:t>
        <a:bodyPr/>
        <a:lstStyle/>
        <a:p>
          <a:endParaRPr lang="en-US"/>
        </a:p>
      </dgm:t>
    </dgm:pt>
    <dgm:pt modelId="{0147639A-0B8E-43B5-9A8F-9980DA52C266}">
      <dgm:prSet/>
      <dgm:spPr/>
      <dgm:t>
        <a:bodyPr/>
        <a:lstStyle/>
        <a:p>
          <a:r>
            <a:rPr lang="en-CA"/>
            <a:t>Instructors are there to help</a:t>
          </a:r>
          <a:endParaRPr lang="en-US"/>
        </a:p>
      </dgm:t>
    </dgm:pt>
    <dgm:pt modelId="{3E63DF37-26DD-466C-8D7A-63E45A74DF29}" type="parTrans" cxnId="{05C26A13-2142-4158-934E-916FB9CFC75F}">
      <dgm:prSet/>
      <dgm:spPr/>
      <dgm:t>
        <a:bodyPr/>
        <a:lstStyle/>
        <a:p>
          <a:endParaRPr lang="en-US"/>
        </a:p>
      </dgm:t>
    </dgm:pt>
    <dgm:pt modelId="{0FBE2469-E53C-4B44-A95E-4F10A733BE89}" type="sibTrans" cxnId="{05C26A13-2142-4158-934E-916FB9CFC75F}">
      <dgm:prSet/>
      <dgm:spPr/>
      <dgm:t>
        <a:bodyPr/>
        <a:lstStyle/>
        <a:p>
          <a:endParaRPr lang="en-US"/>
        </a:p>
      </dgm:t>
    </dgm:pt>
    <dgm:pt modelId="{D2E1AE77-C411-4BC4-BF2A-13AF30FC18EE}">
      <dgm:prSet/>
      <dgm:spPr/>
      <dgm:t>
        <a:bodyPr/>
        <a:lstStyle/>
        <a:p>
          <a:r>
            <a:rPr lang="en-CA"/>
            <a:t>Go outside your comfort zone and ask for assistance if needed. </a:t>
          </a:r>
          <a:endParaRPr lang="en-US"/>
        </a:p>
      </dgm:t>
    </dgm:pt>
    <dgm:pt modelId="{7FA7E4B6-413B-49C3-B0D2-E38A3C9758A7}" type="parTrans" cxnId="{9C66AEE6-7430-4D58-962F-44271D30C6FC}">
      <dgm:prSet/>
      <dgm:spPr/>
      <dgm:t>
        <a:bodyPr/>
        <a:lstStyle/>
        <a:p>
          <a:endParaRPr lang="en-US"/>
        </a:p>
      </dgm:t>
    </dgm:pt>
    <dgm:pt modelId="{CBB54667-7950-483B-A931-900827347874}" type="sibTrans" cxnId="{9C66AEE6-7430-4D58-962F-44271D30C6FC}">
      <dgm:prSet/>
      <dgm:spPr/>
      <dgm:t>
        <a:bodyPr/>
        <a:lstStyle/>
        <a:p>
          <a:endParaRPr lang="en-US"/>
        </a:p>
      </dgm:t>
    </dgm:pt>
    <dgm:pt modelId="{BD73DDAE-E04F-43F5-A347-442BB10A68E1}">
      <dgm:prSet/>
      <dgm:spPr/>
      <dgm:t>
        <a:bodyPr/>
        <a:lstStyle/>
        <a:p>
          <a:r>
            <a:rPr lang="en-CA"/>
            <a:t>Lots of great resources on campus</a:t>
          </a:r>
          <a:endParaRPr lang="en-US"/>
        </a:p>
      </dgm:t>
    </dgm:pt>
    <dgm:pt modelId="{2F75B955-0103-41FB-8E79-2DC36C63A676}" type="parTrans" cxnId="{7F69198D-452E-4228-BFA5-A51F1D1D77E7}">
      <dgm:prSet/>
      <dgm:spPr/>
      <dgm:t>
        <a:bodyPr/>
        <a:lstStyle/>
        <a:p>
          <a:endParaRPr lang="en-US"/>
        </a:p>
      </dgm:t>
    </dgm:pt>
    <dgm:pt modelId="{BA6BF59C-C33E-4635-A261-18EA56926947}" type="sibTrans" cxnId="{7F69198D-452E-4228-BFA5-A51F1D1D77E7}">
      <dgm:prSet/>
      <dgm:spPr/>
      <dgm:t>
        <a:bodyPr/>
        <a:lstStyle/>
        <a:p>
          <a:endParaRPr lang="en-US"/>
        </a:p>
      </dgm:t>
    </dgm:pt>
    <dgm:pt modelId="{7A4B9E26-8697-462C-90FB-213884EEA915}">
      <dgm:prSet/>
      <dgm:spPr/>
      <dgm:t>
        <a:bodyPr/>
        <a:lstStyle/>
        <a:p>
          <a:r>
            <a:rPr lang="en-CA" dirty="0"/>
            <a:t>Use the resources available! SLGs.</a:t>
          </a:r>
          <a:endParaRPr lang="en-US" dirty="0"/>
        </a:p>
      </dgm:t>
    </dgm:pt>
    <dgm:pt modelId="{7536A09B-629A-4D57-9BE8-C0F248E8F3D7}" type="parTrans" cxnId="{5EC26D5C-392F-4034-AAE0-21777B341508}">
      <dgm:prSet/>
      <dgm:spPr/>
      <dgm:t>
        <a:bodyPr/>
        <a:lstStyle/>
        <a:p>
          <a:endParaRPr lang="en-US"/>
        </a:p>
      </dgm:t>
    </dgm:pt>
    <dgm:pt modelId="{DAB2E1FE-3EDD-4812-8662-749F54BD8644}" type="sibTrans" cxnId="{5EC26D5C-392F-4034-AAE0-21777B341508}">
      <dgm:prSet/>
      <dgm:spPr/>
      <dgm:t>
        <a:bodyPr/>
        <a:lstStyle/>
        <a:p>
          <a:endParaRPr lang="en-US"/>
        </a:p>
      </dgm:t>
    </dgm:pt>
    <dgm:pt modelId="{FA79B193-6B28-4441-86BA-A6FB86A45D21}" type="pres">
      <dgm:prSet presAssocID="{AECBBA6A-1F5D-469D-AC99-5028537FA943}" presName="Name0" presStyleCnt="0">
        <dgm:presLayoutVars>
          <dgm:dir/>
          <dgm:animLvl val="lvl"/>
          <dgm:resizeHandles val="exact"/>
        </dgm:presLayoutVars>
      </dgm:prSet>
      <dgm:spPr/>
    </dgm:pt>
    <dgm:pt modelId="{1311C15D-C1E5-46DD-83F0-950280D328A3}" type="pres">
      <dgm:prSet presAssocID="{325D6CAC-D972-4840-9779-112FA84BE769}" presName="linNode" presStyleCnt="0"/>
      <dgm:spPr/>
    </dgm:pt>
    <dgm:pt modelId="{27896308-6CCB-4DD8-826D-7C02C27767C2}" type="pres">
      <dgm:prSet presAssocID="{325D6CAC-D972-4840-9779-112FA84BE769}" presName="parentText" presStyleLbl="node1" presStyleIdx="0" presStyleCnt="3">
        <dgm:presLayoutVars>
          <dgm:chMax val="1"/>
          <dgm:bulletEnabled val="1"/>
        </dgm:presLayoutVars>
      </dgm:prSet>
      <dgm:spPr/>
    </dgm:pt>
    <dgm:pt modelId="{8EE004CA-9084-4BA7-8D90-C253CB27EAEE}" type="pres">
      <dgm:prSet presAssocID="{325D6CAC-D972-4840-9779-112FA84BE769}" presName="descendantText" presStyleLbl="alignAccFollowNode1" presStyleIdx="0" presStyleCnt="3">
        <dgm:presLayoutVars>
          <dgm:bulletEnabled val="1"/>
        </dgm:presLayoutVars>
      </dgm:prSet>
      <dgm:spPr/>
    </dgm:pt>
    <dgm:pt modelId="{A1128C85-F32F-4606-9060-503CB2C702A3}" type="pres">
      <dgm:prSet presAssocID="{E593DCD8-0B97-4CA1-B081-6EB382F597C5}" presName="sp" presStyleCnt="0"/>
      <dgm:spPr/>
    </dgm:pt>
    <dgm:pt modelId="{F5D39E16-CE27-4080-86DA-0B49058DD807}" type="pres">
      <dgm:prSet presAssocID="{0147639A-0B8E-43B5-9A8F-9980DA52C266}" presName="linNode" presStyleCnt="0"/>
      <dgm:spPr/>
    </dgm:pt>
    <dgm:pt modelId="{4F09F295-16F6-4A3A-9F5B-3E5D07A630AB}" type="pres">
      <dgm:prSet presAssocID="{0147639A-0B8E-43B5-9A8F-9980DA52C266}" presName="parentText" presStyleLbl="node1" presStyleIdx="1" presStyleCnt="3">
        <dgm:presLayoutVars>
          <dgm:chMax val="1"/>
          <dgm:bulletEnabled val="1"/>
        </dgm:presLayoutVars>
      </dgm:prSet>
      <dgm:spPr/>
    </dgm:pt>
    <dgm:pt modelId="{D31F0627-1D12-4FD9-B7C2-24AB4A9BA5CB}" type="pres">
      <dgm:prSet presAssocID="{0147639A-0B8E-43B5-9A8F-9980DA52C266}" presName="descendantText" presStyleLbl="alignAccFollowNode1" presStyleIdx="1" presStyleCnt="3">
        <dgm:presLayoutVars>
          <dgm:bulletEnabled val="1"/>
        </dgm:presLayoutVars>
      </dgm:prSet>
      <dgm:spPr/>
    </dgm:pt>
    <dgm:pt modelId="{B83F20FF-A633-4E41-87CC-B5EC5C74174F}" type="pres">
      <dgm:prSet presAssocID="{0FBE2469-E53C-4B44-A95E-4F10A733BE89}" presName="sp" presStyleCnt="0"/>
      <dgm:spPr/>
    </dgm:pt>
    <dgm:pt modelId="{844E676D-98CF-4771-8110-E6FB34070369}" type="pres">
      <dgm:prSet presAssocID="{BD73DDAE-E04F-43F5-A347-442BB10A68E1}" presName="linNode" presStyleCnt="0"/>
      <dgm:spPr/>
    </dgm:pt>
    <dgm:pt modelId="{F9918250-ABD9-4723-8476-16A40D09B933}" type="pres">
      <dgm:prSet presAssocID="{BD73DDAE-E04F-43F5-A347-442BB10A68E1}" presName="parentText" presStyleLbl="node1" presStyleIdx="2" presStyleCnt="3">
        <dgm:presLayoutVars>
          <dgm:chMax val="1"/>
          <dgm:bulletEnabled val="1"/>
        </dgm:presLayoutVars>
      </dgm:prSet>
      <dgm:spPr/>
    </dgm:pt>
    <dgm:pt modelId="{680BFAC5-A002-4BA2-966A-CF7FFC7B43E7}" type="pres">
      <dgm:prSet presAssocID="{BD73DDAE-E04F-43F5-A347-442BB10A68E1}" presName="descendantText" presStyleLbl="alignAccFollowNode1" presStyleIdx="2" presStyleCnt="3">
        <dgm:presLayoutVars>
          <dgm:bulletEnabled val="1"/>
        </dgm:presLayoutVars>
      </dgm:prSet>
      <dgm:spPr/>
    </dgm:pt>
  </dgm:ptLst>
  <dgm:cxnLst>
    <dgm:cxn modelId="{05C26A13-2142-4158-934E-916FB9CFC75F}" srcId="{AECBBA6A-1F5D-469D-AC99-5028537FA943}" destId="{0147639A-0B8E-43B5-9A8F-9980DA52C266}" srcOrd="1" destOrd="0" parTransId="{3E63DF37-26DD-466C-8D7A-63E45A74DF29}" sibTransId="{0FBE2469-E53C-4B44-A95E-4F10A733BE89}"/>
    <dgm:cxn modelId="{5EC26D5C-392F-4034-AAE0-21777B341508}" srcId="{BD73DDAE-E04F-43F5-A347-442BB10A68E1}" destId="{7A4B9E26-8697-462C-90FB-213884EEA915}" srcOrd="0" destOrd="0" parTransId="{7536A09B-629A-4D57-9BE8-C0F248E8F3D7}" sibTransId="{DAB2E1FE-3EDD-4812-8662-749F54BD8644}"/>
    <dgm:cxn modelId="{13647F61-3F39-4CFF-BEC4-47E2EA1B2ABB}" type="presOf" srcId="{0147639A-0B8E-43B5-9A8F-9980DA52C266}" destId="{4F09F295-16F6-4A3A-9F5B-3E5D07A630AB}" srcOrd="0" destOrd="0" presId="urn:microsoft.com/office/officeart/2005/8/layout/vList5"/>
    <dgm:cxn modelId="{7F69198D-452E-4228-BFA5-A51F1D1D77E7}" srcId="{AECBBA6A-1F5D-469D-AC99-5028537FA943}" destId="{BD73DDAE-E04F-43F5-A347-442BB10A68E1}" srcOrd="2" destOrd="0" parTransId="{2F75B955-0103-41FB-8E79-2DC36C63A676}" sibTransId="{BA6BF59C-C33E-4635-A261-18EA56926947}"/>
    <dgm:cxn modelId="{4043AC96-59F9-443F-9C62-2E07D06B6869}" type="presOf" srcId="{0E3D85D2-AB05-4E3F-A89D-306CDD88BFD2}" destId="{8EE004CA-9084-4BA7-8D90-C253CB27EAEE}" srcOrd="0" destOrd="0" presId="urn:microsoft.com/office/officeart/2005/8/layout/vList5"/>
    <dgm:cxn modelId="{E8CAD09C-F436-4A6B-A963-D91EFE812EAD}" type="presOf" srcId="{325D6CAC-D972-4840-9779-112FA84BE769}" destId="{27896308-6CCB-4DD8-826D-7C02C27767C2}" srcOrd="0" destOrd="0" presId="urn:microsoft.com/office/officeart/2005/8/layout/vList5"/>
    <dgm:cxn modelId="{3A953EAF-A57F-43D0-836C-C597CF3C7B9A}" type="presOf" srcId="{AECBBA6A-1F5D-469D-AC99-5028537FA943}" destId="{FA79B193-6B28-4441-86BA-A6FB86A45D21}" srcOrd="0" destOrd="0" presId="urn:microsoft.com/office/officeart/2005/8/layout/vList5"/>
    <dgm:cxn modelId="{76D934BE-62C4-4190-9B8A-8D84B057F6EE}" type="presOf" srcId="{7A4B9E26-8697-462C-90FB-213884EEA915}" destId="{680BFAC5-A002-4BA2-966A-CF7FFC7B43E7}" srcOrd="0" destOrd="0" presId="urn:microsoft.com/office/officeart/2005/8/layout/vList5"/>
    <dgm:cxn modelId="{FC90D4CA-F021-4236-9C71-58716307F375}" srcId="{325D6CAC-D972-4840-9779-112FA84BE769}" destId="{0E3D85D2-AB05-4E3F-A89D-306CDD88BFD2}" srcOrd="0" destOrd="0" parTransId="{7C71A2F6-D47A-4942-8CF9-2C93D4AA7C1A}" sibTransId="{7373E697-29AA-4F45-BE23-6E1CCC480863}"/>
    <dgm:cxn modelId="{32890FE0-560C-4CD8-BF8E-F90D7C2240CD}" type="presOf" srcId="{BD73DDAE-E04F-43F5-A347-442BB10A68E1}" destId="{F9918250-ABD9-4723-8476-16A40D09B933}" srcOrd="0" destOrd="0" presId="urn:microsoft.com/office/officeart/2005/8/layout/vList5"/>
    <dgm:cxn modelId="{9C66AEE6-7430-4D58-962F-44271D30C6FC}" srcId="{0147639A-0B8E-43B5-9A8F-9980DA52C266}" destId="{D2E1AE77-C411-4BC4-BF2A-13AF30FC18EE}" srcOrd="0" destOrd="0" parTransId="{7FA7E4B6-413B-49C3-B0D2-E38A3C9758A7}" sibTransId="{CBB54667-7950-483B-A931-900827347874}"/>
    <dgm:cxn modelId="{FC6504EE-4EAA-4E95-A1C3-04F2BC479F65}" srcId="{AECBBA6A-1F5D-469D-AC99-5028537FA943}" destId="{325D6CAC-D972-4840-9779-112FA84BE769}" srcOrd="0" destOrd="0" parTransId="{E23854F2-9C57-4DCA-A45E-D2E68F5BB2F4}" sibTransId="{E593DCD8-0B97-4CA1-B081-6EB382F597C5}"/>
    <dgm:cxn modelId="{93253CF5-B83C-4783-B954-3307B0036EF4}" type="presOf" srcId="{D2E1AE77-C411-4BC4-BF2A-13AF30FC18EE}" destId="{D31F0627-1D12-4FD9-B7C2-24AB4A9BA5CB}" srcOrd="0" destOrd="0" presId="urn:microsoft.com/office/officeart/2005/8/layout/vList5"/>
    <dgm:cxn modelId="{722780C8-B768-44D9-8195-013A487FB6EE}" type="presParOf" srcId="{FA79B193-6B28-4441-86BA-A6FB86A45D21}" destId="{1311C15D-C1E5-46DD-83F0-950280D328A3}" srcOrd="0" destOrd="0" presId="urn:microsoft.com/office/officeart/2005/8/layout/vList5"/>
    <dgm:cxn modelId="{293BE61B-0DF8-4ABD-B76A-B924BD63C719}" type="presParOf" srcId="{1311C15D-C1E5-46DD-83F0-950280D328A3}" destId="{27896308-6CCB-4DD8-826D-7C02C27767C2}" srcOrd="0" destOrd="0" presId="urn:microsoft.com/office/officeart/2005/8/layout/vList5"/>
    <dgm:cxn modelId="{96074D31-B3D6-4A8C-BFB1-5C7FD08F84F8}" type="presParOf" srcId="{1311C15D-C1E5-46DD-83F0-950280D328A3}" destId="{8EE004CA-9084-4BA7-8D90-C253CB27EAEE}" srcOrd="1" destOrd="0" presId="urn:microsoft.com/office/officeart/2005/8/layout/vList5"/>
    <dgm:cxn modelId="{67051EB3-BA0A-446F-8D5F-768B302B352C}" type="presParOf" srcId="{FA79B193-6B28-4441-86BA-A6FB86A45D21}" destId="{A1128C85-F32F-4606-9060-503CB2C702A3}" srcOrd="1" destOrd="0" presId="urn:microsoft.com/office/officeart/2005/8/layout/vList5"/>
    <dgm:cxn modelId="{EEB7F47E-3C43-4EAD-8C81-3429BE1C15B0}" type="presParOf" srcId="{FA79B193-6B28-4441-86BA-A6FB86A45D21}" destId="{F5D39E16-CE27-4080-86DA-0B49058DD807}" srcOrd="2" destOrd="0" presId="urn:microsoft.com/office/officeart/2005/8/layout/vList5"/>
    <dgm:cxn modelId="{0CD3F198-C08D-4E2D-8026-AA3027892A3D}" type="presParOf" srcId="{F5D39E16-CE27-4080-86DA-0B49058DD807}" destId="{4F09F295-16F6-4A3A-9F5B-3E5D07A630AB}" srcOrd="0" destOrd="0" presId="urn:microsoft.com/office/officeart/2005/8/layout/vList5"/>
    <dgm:cxn modelId="{944DE557-02BF-4436-B68E-39B52C02ED86}" type="presParOf" srcId="{F5D39E16-CE27-4080-86DA-0B49058DD807}" destId="{D31F0627-1D12-4FD9-B7C2-24AB4A9BA5CB}" srcOrd="1" destOrd="0" presId="urn:microsoft.com/office/officeart/2005/8/layout/vList5"/>
    <dgm:cxn modelId="{B798585B-933F-41BE-A3BD-5205542A8381}" type="presParOf" srcId="{FA79B193-6B28-4441-86BA-A6FB86A45D21}" destId="{B83F20FF-A633-4E41-87CC-B5EC5C74174F}" srcOrd="3" destOrd="0" presId="urn:microsoft.com/office/officeart/2005/8/layout/vList5"/>
    <dgm:cxn modelId="{B5E8E6A2-FF43-4095-A59A-96FEC254F06E}" type="presParOf" srcId="{FA79B193-6B28-4441-86BA-A6FB86A45D21}" destId="{844E676D-98CF-4771-8110-E6FB34070369}" srcOrd="4" destOrd="0" presId="urn:microsoft.com/office/officeart/2005/8/layout/vList5"/>
    <dgm:cxn modelId="{6B3ADC8F-D97E-4273-97DB-FBB5E763DEEA}" type="presParOf" srcId="{844E676D-98CF-4771-8110-E6FB34070369}" destId="{F9918250-ABD9-4723-8476-16A40D09B933}" srcOrd="0" destOrd="0" presId="urn:microsoft.com/office/officeart/2005/8/layout/vList5"/>
    <dgm:cxn modelId="{DA2EB788-5389-49A8-97A9-9F4CAC6778D8}" type="presParOf" srcId="{844E676D-98CF-4771-8110-E6FB34070369}" destId="{680BFAC5-A002-4BA2-966A-CF7FFC7B43E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9A5D3E-9AE3-43E5-8B5B-DFBA45F342D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9968424-59F7-4DDC-9B1E-F9C17E0E3CC3}">
      <dgm:prSet/>
      <dgm:spPr/>
      <dgm:t>
        <a:bodyPr/>
        <a:lstStyle/>
        <a:p>
          <a:pPr>
            <a:lnSpc>
              <a:spcPct val="100000"/>
            </a:lnSpc>
          </a:pPr>
          <a:r>
            <a:rPr lang="en-CA" b="1"/>
            <a:t>Undergraduate Calendar</a:t>
          </a:r>
          <a:endParaRPr lang="en-US"/>
        </a:p>
      </dgm:t>
    </dgm:pt>
    <dgm:pt modelId="{1FD2D9DD-7E6D-45FA-9A26-9E12059AD71B}" type="parTrans" cxnId="{70362AC1-E63D-4698-98E3-60693B73081F}">
      <dgm:prSet/>
      <dgm:spPr/>
      <dgm:t>
        <a:bodyPr/>
        <a:lstStyle/>
        <a:p>
          <a:endParaRPr lang="en-US"/>
        </a:p>
      </dgm:t>
    </dgm:pt>
    <dgm:pt modelId="{276F1A2A-C52B-4AFC-82A3-FA25C4825D0D}" type="sibTrans" cxnId="{70362AC1-E63D-4698-98E3-60693B73081F}">
      <dgm:prSet/>
      <dgm:spPr/>
      <dgm:t>
        <a:bodyPr/>
        <a:lstStyle/>
        <a:p>
          <a:endParaRPr lang="en-US"/>
        </a:p>
      </dgm:t>
    </dgm:pt>
    <dgm:pt modelId="{4F8BC6C2-14C7-4F2D-ABB1-59F8CC654A6B}">
      <dgm:prSet/>
      <dgm:spPr/>
      <dgm:t>
        <a:bodyPr/>
        <a:lstStyle/>
        <a:p>
          <a:pPr>
            <a:lnSpc>
              <a:spcPct val="100000"/>
            </a:lnSpc>
          </a:pPr>
          <a:r>
            <a:rPr lang="en-CA" dirty="0"/>
            <a:t>Polices, degree requirements, dates, course information etc.</a:t>
          </a:r>
        </a:p>
        <a:p>
          <a:pPr>
            <a:lnSpc>
              <a:spcPct val="100000"/>
            </a:lnSpc>
          </a:pPr>
          <a:r>
            <a:rPr lang="en-US" dirty="0">
              <a:hlinkClick xmlns:r="http://schemas.openxmlformats.org/officeDocument/2006/relationships" r:id="rId1"/>
            </a:rPr>
            <a:t>https://www.uoguelph.ca/registrar/calendars/undergraduate/current/</a:t>
          </a:r>
          <a:endParaRPr lang="en-US" dirty="0"/>
        </a:p>
      </dgm:t>
    </dgm:pt>
    <dgm:pt modelId="{0C074C97-D581-4462-802F-61EEDB62F1E0}" type="parTrans" cxnId="{34F5CE09-B35B-4709-B997-D76B291FB1EB}">
      <dgm:prSet/>
      <dgm:spPr/>
      <dgm:t>
        <a:bodyPr/>
        <a:lstStyle/>
        <a:p>
          <a:endParaRPr lang="en-US"/>
        </a:p>
      </dgm:t>
    </dgm:pt>
    <dgm:pt modelId="{4EF99E13-64EB-4C36-8A07-EC9DD0B63AB4}" type="sibTrans" cxnId="{34F5CE09-B35B-4709-B997-D76B291FB1EB}">
      <dgm:prSet/>
      <dgm:spPr/>
      <dgm:t>
        <a:bodyPr/>
        <a:lstStyle/>
        <a:p>
          <a:endParaRPr lang="en-US"/>
        </a:p>
      </dgm:t>
    </dgm:pt>
    <dgm:pt modelId="{F17AD021-65C4-4AF8-A7DD-0F3C18DA2A34}">
      <dgm:prSet/>
      <dgm:spPr/>
      <dgm:t>
        <a:bodyPr/>
        <a:lstStyle/>
        <a:p>
          <a:pPr>
            <a:lnSpc>
              <a:spcPct val="100000"/>
            </a:lnSpc>
          </a:pPr>
          <a:r>
            <a:rPr lang="en-CA" b="1" dirty="0"/>
            <a:t>Your @uoguelph.ca Email</a:t>
          </a:r>
          <a:endParaRPr lang="en-US" dirty="0"/>
        </a:p>
      </dgm:t>
    </dgm:pt>
    <dgm:pt modelId="{3CD71CD6-C3AA-4333-9D57-4BB098B900CE}" type="parTrans" cxnId="{0BDC79AF-8698-4480-8DD0-648A17B88687}">
      <dgm:prSet/>
      <dgm:spPr/>
      <dgm:t>
        <a:bodyPr/>
        <a:lstStyle/>
        <a:p>
          <a:endParaRPr lang="en-US"/>
        </a:p>
      </dgm:t>
    </dgm:pt>
    <dgm:pt modelId="{B4CF3DE3-0C94-4A92-B8C6-7B4202806377}" type="sibTrans" cxnId="{0BDC79AF-8698-4480-8DD0-648A17B88687}">
      <dgm:prSet/>
      <dgm:spPr/>
      <dgm:t>
        <a:bodyPr/>
        <a:lstStyle/>
        <a:p>
          <a:endParaRPr lang="en-US"/>
        </a:p>
      </dgm:t>
    </dgm:pt>
    <dgm:pt modelId="{E2A4E596-E9C4-4DCB-94B5-0AB944403973}">
      <dgm:prSet/>
      <dgm:spPr/>
      <dgm:t>
        <a:bodyPr/>
        <a:lstStyle/>
        <a:p>
          <a:pPr>
            <a:lnSpc>
              <a:spcPct val="100000"/>
            </a:lnSpc>
          </a:pPr>
          <a:r>
            <a:rPr lang="en-CA"/>
            <a:t>Emails from me, ESSE and Registrar’s Office.</a:t>
          </a:r>
          <a:endParaRPr lang="en-US"/>
        </a:p>
      </dgm:t>
    </dgm:pt>
    <dgm:pt modelId="{7E36E7F5-4A04-4511-9170-FECBA839FD80}" type="parTrans" cxnId="{A1E1CAC9-5826-451D-8707-4BC5F39A7349}">
      <dgm:prSet/>
      <dgm:spPr/>
      <dgm:t>
        <a:bodyPr/>
        <a:lstStyle/>
        <a:p>
          <a:endParaRPr lang="en-US"/>
        </a:p>
      </dgm:t>
    </dgm:pt>
    <dgm:pt modelId="{A1371025-E038-49FF-872A-146F9EDA4EDE}" type="sibTrans" cxnId="{A1E1CAC9-5826-451D-8707-4BC5F39A7349}">
      <dgm:prSet/>
      <dgm:spPr/>
      <dgm:t>
        <a:bodyPr/>
        <a:lstStyle/>
        <a:p>
          <a:endParaRPr lang="en-US"/>
        </a:p>
      </dgm:t>
    </dgm:pt>
    <dgm:pt modelId="{74FE648D-0AB7-456E-93E5-4F333064A7E7}">
      <dgm:prSet/>
      <dgm:spPr/>
      <dgm:t>
        <a:bodyPr/>
        <a:lstStyle/>
        <a:p>
          <a:pPr>
            <a:lnSpc>
              <a:spcPct val="100000"/>
            </a:lnSpc>
          </a:pPr>
          <a:r>
            <a:rPr lang="en-US" b="1" dirty="0"/>
            <a:t>My office website</a:t>
          </a:r>
        </a:p>
      </dgm:t>
    </dgm:pt>
    <dgm:pt modelId="{DCACA397-5F87-4D75-9944-FEDC460AB922}" type="parTrans" cxnId="{1267921F-0E1A-43FE-94C7-483D0812BF10}">
      <dgm:prSet/>
      <dgm:spPr/>
      <dgm:t>
        <a:bodyPr/>
        <a:lstStyle/>
        <a:p>
          <a:endParaRPr lang="en-US"/>
        </a:p>
      </dgm:t>
    </dgm:pt>
    <dgm:pt modelId="{AA7BC83F-3347-42EE-861A-DBA980EDF942}" type="sibTrans" cxnId="{1267921F-0E1A-43FE-94C7-483D0812BF10}">
      <dgm:prSet/>
      <dgm:spPr/>
      <dgm:t>
        <a:bodyPr/>
        <a:lstStyle/>
        <a:p>
          <a:endParaRPr lang="en-US"/>
        </a:p>
      </dgm:t>
    </dgm:pt>
    <dgm:pt modelId="{76F6DC63-2B0F-4E65-824D-4AD4ACA854B6}">
      <dgm:prSet/>
      <dgm:spPr/>
      <dgm:t>
        <a:bodyPr/>
        <a:lstStyle/>
        <a:p>
          <a:pPr>
            <a:lnSpc>
              <a:spcPct val="100000"/>
            </a:lnSpc>
          </a:pPr>
          <a:r>
            <a:rPr lang="en-US" dirty="0">
              <a:hlinkClick xmlns:r="http://schemas.openxmlformats.org/officeDocument/2006/relationships" r:id="rId2"/>
            </a:rPr>
            <a:t>https://oac-program-counselling.uoguelph.ca/</a:t>
          </a:r>
          <a:endParaRPr lang="en-US" dirty="0"/>
        </a:p>
      </dgm:t>
    </dgm:pt>
    <dgm:pt modelId="{92D43194-2B91-4DF7-930C-7B4DABAE63BA}" type="parTrans" cxnId="{475091E9-2DB6-4255-AFA2-5900BBDA269C}">
      <dgm:prSet/>
      <dgm:spPr/>
      <dgm:t>
        <a:bodyPr/>
        <a:lstStyle/>
        <a:p>
          <a:endParaRPr lang="en-US"/>
        </a:p>
      </dgm:t>
    </dgm:pt>
    <dgm:pt modelId="{07D7A0B7-083B-4664-8B9A-B1EF731E38BF}" type="sibTrans" cxnId="{475091E9-2DB6-4255-AFA2-5900BBDA269C}">
      <dgm:prSet/>
      <dgm:spPr/>
      <dgm:t>
        <a:bodyPr/>
        <a:lstStyle/>
        <a:p>
          <a:endParaRPr lang="en-US"/>
        </a:p>
      </dgm:t>
    </dgm:pt>
    <dgm:pt modelId="{88C8C8E8-E4A6-40EF-B25F-06F72D995F43}">
      <dgm:prSet/>
      <dgm:spPr/>
      <dgm:t>
        <a:bodyPr/>
        <a:lstStyle/>
        <a:p>
          <a:pPr>
            <a:lnSpc>
              <a:spcPct val="100000"/>
            </a:lnSpc>
          </a:pPr>
          <a:r>
            <a:rPr lang="en-CA" b="1"/>
            <a:t>WebAdvisor</a:t>
          </a:r>
          <a:endParaRPr lang="en-US"/>
        </a:p>
      </dgm:t>
    </dgm:pt>
    <dgm:pt modelId="{D71DD182-19FA-4894-A268-B04D407F8334}" type="parTrans" cxnId="{9DCCB967-4A50-4937-A2FB-F867637D5C47}">
      <dgm:prSet/>
      <dgm:spPr/>
      <dgm:t>
        <a:bodyPr/>
        <a:lstStyle/>
        <a:p>
          <a:endParaRPr lang="en-US"/>
        </a:p>
      </dgm:t>
    </dgm:pt>
    <dgm:pt modelId="{59E7C510-D434-4DCF-B058-CF78390513B0}" type="sibTrans" cxnId="{9DCCB967-4A50-4937-A2FB-F867637D5C47}">
      <dgm:prSet/>
      <dgm:spPr/>
      <dgm:t>
        <a:bodyPr/>
        <a:lstStyle/>
        <a:p>
          <a:endParaRPr lang="en-US"/>
        </a:p>
      </dgm:t>
    </dgm:pt>
    <dgm:pt modelId="{40A270E3-D834-47E4-801B-AB1879C1AECC}">
      <dgm:prSet/>
      <dgm:spPr/>
      <dgm:t>
        <a:bodyPr/>
        <a:lstStyle/>
        <a:p>
          <a:pPr>
            <a:lnSpc>
              <a:spcPct val="100000"/>
            </a:lnSpc>
          </a:pPr>
          <a:r>
            <a:rPr lang="en-CA" dirty="0"/>
            <a:t>Program/Academic Evaluation – BEST. HELP. EVER.</a:t>
          </a:r>
          <a:endParaRPr lang="en-US" dirty="0"/>
        </a:p>
      </dgm:t>
    </dgm:pt>
    <dgm:pt modelId="{5B2BDF92-2F22-4885-A8F7-D497E2C051D7}" type="parTrans" cxnId="{4D098F06-A705-4E8F-A954-8BEDCE2ED4E8}">
      <dgm:prSet/>
      <dgm:spPr/>
      <dgm:t>
        <a:bodyPr/>
        <a:lstStyle/>
        <a:p>
          <a:endParaRPr lang="en-US"/>
        </a:p>
      </dgm:t>
    </dgm:pt>
    <dgm:pt modelId="{846E57A2-5D5E-4520-8143-8C65B77D3FF9}" type="sibTrans" cxnId="{4D098F06-A705-4E8F-A954-8BEDCE2ED4E8}">
      <dgm:prSet/>
      <dgm:spPr/>
      <dgm:t>
        <a:bodyPr/>
        <a:lstStyle/>
        <a:p>
          <a:endParaRPr lang="en-US"/>
        </a:p>
      </dgm:t>
    </dgm:pt>
    <dgm:pt modelId="{3134F486-D385-4720-8E9E-C8C1E32FF399}" type="pres">
      <dgm:prSet presAssocID="{E59A5D3E-9AE3-43E5-8B5B-DFBA45F342D3}" presName="root" presStyleCnt="0">
        <dgm:presLayoutVars>
          <dgm:dir/>
          <dgm:resizeHandles val="exact"/>
        </dgm:presLayoutVars>
      </dgm:prSet>
      <dgm:spPr/>
    </dgm:pt>
    <dgm:pt modelId="{90E12B27-3D78-4263-87D8-B8C47F06BAB6}" type="pres">
      <dgm:prSet presAssocID="{39968424-59F7-4DDC-9B1E-F9C17E0E3CC3}" presName="compNode" presStyleCnt="0"/>
      <dgm:spPr/>
    </dgm:pt>
    <dgm:pt modelId="{F8B754D7-5584-4A91-ADCA-38A72AE4332D}" type="pres">
      <dgm:prSet presAssocID="{39968424-59F7-4DDC-9B1E-F9C17E0E3CC3}" presName="bgRect" presStyleLbl="bgShp" presStyleIdx="0" presStyleCnt="4"/>
      <dgm:spPr/>
    </dgm:pt>
    <dgm:pt modelId="{902AB5B1-87D0-4F98-8DCD-EF320539F69F}" type="pres">
      <dgm:prSet presAssocID="{39968424-59F7-4DDC-9B1E-F9C17E0E3CC3}"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8193C641-2982-43D9-97D3-CDD0121496BE}" type="pres">
      <dgm:prSet presAssocID="{39968424-59F7-4DDC-9B1E-F9C17E0E3CC3}" presName="spaceRect" presStyleCnt="0"/>
      <dgm:spPr/>
    </dgm:pt>
    <dgm:pt modelId="{419E1C3C-209D-4127-9591-2E9791D5E9A1}" type="pres">
      <dgm:prSet presAssocID="{39968424-59F7-4DDC-9B1E-F9C17E0E3CC3}" presName="parTx" presStyleLbl="revTx" presStyleIdx="0" presStyleCnt="8">
        <dgm:presLayoutVars>
          <dgm:chMax val="0"/>
          <dgm:chPref val="0"/>
        </dgm:presLayoutVars>
      </dgm:prSet>
      <dgm:spPr/>
    </dgm:pt>
    <dgm:pt modelId="{723BE55E-2C2E-4076-BBC2-F0880B530EA5}" type="pres">
      <dgm:prSet presAssocID="{39968424-59F7-4DDC-9B1E-F9C17E0E3CC3}" presName="desTx" presStyleLbl="revTx" presStyleIdx="1" presStyleCnt="8" custScaleX="120428">
        <dgm:presLayoutVars/>
      </dgm:prSet>
      <dgm:spPr/>
    </dgm:pt>
    <dgm:pt modelId="{3BACA112-A4D8-4F8C-BFC4-ACB7BE432A41}" type="pres">
      <dgm:prSet presAssocID="{276F1A2A-C52B-4AFC-82A3-FA25C4825D0D}" presName="sibTrans" presStyleCnt="0"/>
      <dgm:spPr/>
    </dgm:pt>
    <dgm:pt modelId="{11C36FAC-994D-45CB-97C8-891977E3E702}" type="pres">
      <dgm:prSet presAssocID="{F17AD021-65C4-4AF8-A7DD-0F3C18DA2A34}" presName="compNode" presStyleCnt="0"/>
      <dgm:spPr/>
    </dgm:pt>
    <dgm:pt modelId="{8E344456-7159-49E0-91EF-86DB26AE05BF}" type="pres">
      <dgm:prSet presAssocID="{F17AD021-65C4-4AF8-A7DD-0F3C18DA2A34}" presName="bgRect" presStyleLbl="bgShp" presStyleIdx="1" presStyleCnt="4"/>
      <dgm:spPr/>
    </dgm:pt>
    <dgm:pt modelId="{E20C4868-FE63-4D58-8271-7153867A94CE}" type="pres">
      <dgm:prSet presAssocID="{F17AD021-65C4-4AF8-A7DD-0F3C18DA2A34}"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nvelope"/>
        </a:ext>
      </dgm:extLst>
    </dgm:pt>
    <dgm:pt modelId="{5459F9FF-1D86-4086-9728-BC4053EAA6C8}" type="pres">
      <dgm:prSet presAssocID="{F17AD021-65C4-4AF8-A7DD-0F3C18DA2A34}" presName="spaceRect" presStyleCnt="0"/>
      <dgm:spPr/>
    </dgm:pt>
    <dgm:pt modelId="{416CC728-56E8-40CE-9536-4F04197DF88D}" type="pres">
      <dgm:prSet presAssocID="{F17AD021-65C4-4AF8-A7DD-0F3C18DA2A34}" presName="parTx" presStyleLbl="revTx" presStyleIdx="2" presStyleCnt="8">
        <dgm:presLayoutVars>
          <dgm:chMax val="0"/>
          <dgm:chPref val="0"/>
        </dgm:presLayoutVars>
      </dgm:prSet>
      <dgm:spPr/>
    </dgm:pt>
    <dgm:pt modelId="{A4101AA0-C374-44C2-AAA2-80E1017FD659}" type="pres">
      <dgm:prSet presAssocID="{F17AD021-65C4-4AF8-A7DD-0F3C18DA2A34}" presName="desTx" presStyleLbl="revTx" presStyleIdx="3" presStyleCnt="8">
        <dgm:presLayoutVars/>
      </dgm:prSet>
      <dgm:spPr/>
    </dgm:pt>
    <dgm:pt modelId="{D5FF1CB9-A6B2-4AD9-BE7D-CE2767EB898C}" type="pres">
      <dgm:prSet presAssocID="{B4CF3DE3-0C94-4A92-B8C6-7B4202806377}" presName="sibTrans" presStyleCnt="0"/>
      <dgm:spPr/>
    </dgm:pt>
    <dgm:pt modelId="{B7210AF5-5009-495F-BD5D-8F6D1EA6BE8A}" type="pres">
      <dgm:prSet presAssocID="{74FE648D-0AB7-456E-93E5-4F333064A7E7}" presName="compNode" presStyleCnt="0"/>
      <dgm:spPr/>
    </dgm:pt>
    <dgm:pt modelId="{75C7A685-8275-4EF2-9267-7983BA480493}" type="pres">
      <dgm:prSet presAssocID="{74FE648D-0AB7-456E-93E5-4F333064A7E7}" presName="bgRect" presStyleLbl="bgShp" presStyleIdx="2" presStyleCnt="4" custLinFactNeighborX="-2354" custLinFactNeighborY="-6494"/>
      <dgm:spPr/>
    </dgm:pt>
    <dgm:pt modelId="{B6C9B119-1FB8-4F47-A9DA-75C048D1386A}" type="pres">
      <dgm:prSet presAssocID="{74FE648D-0AB7-456E-93E5-4F333064A7E7}"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D4BB1244-4236-48C9-9CB2-EFFCB52B1B7F}" type="pres">
      <dgm:prSet presAssocID="{74FE648D-0AB7-456E-93E5-4F333064A7E7}" presName="spaceRect" presStyleCnt="0"/>
      <dgm:spPr/>
    </dgm:pt>
    <dgm:pt modelId="{42B185BD-36B3-4365-88C8-50D14BBE498E}" type="pres">
      <dgm:prSet presAssocID="{74FE648D-0AB7-456E-93E5-4F333064A7E7}" presName="parTx" presStyleLbl="revTx" presStyleIdx="4" presStyleCnt="8">
        <dgm:presLayoutVars>
          <dgm:chMax val="0"/>
          <dgm:chPref val="0"/>
        </dgm:presLayoutVars>
      </dgm:prSet>
      <dgm:spPr/>
    </dgm:pt>
    <dgm:pt modelId="{46494405-8F27-47E1-9ABD-DE2A38186D93}" type="pres">
      <dgm:prSet presAssocID="{74FE648D-0AB7-456E-93E5-4F333064A7E7}" presName="desTx" presStyleLbl="revTx" presStyleIdx="5" presStyleCnt="8" custScaleX="107774">
        <dgm:presLayoutVars/>
      </dgm:prSet>
      <dgm:spPr/>
    </dgm:pt>
    <dgm:pt modelId="{7749DBFF-7C1B-49CE-81AF-638DD55D74C9}" type="pres">
      <dgm:prSet presAssocID="{AA7BC83F-3347-42EE-861A-DBA980EDF942}" presName="sibTrans" presStyleCnt="0"/>
      <dgm:spPr/>
    </dgm:pt>
    <dgm:pt modelId="{95CD8ED3-9D1E-420B-9ED7-52C00B80183C}" type="pres">
      <dgm:prSet presAssocID="{88C8C8E8-E4A6-40EF-B25F-06F72D995F43}" presName="compNode" presStyleCnt="0"/>
      <dgm:spPr/>
    </dgm:pt>
    <dgm:pt modelId="{93502F67-CC4A-4A2C-965B-27BB761454FC}" type="pres">
      <dgm:prSet presAssocID="{88C8C8E8-E4A6-40EF-B25F-06F72D995F43}" presName="bgRect" presStyleLbl="bgShp" presStyleIdx="3" presStyleCnt="4"/>
      <dgm:spPr/>
    </dgm:pt>
    <dgm:pt modelId="{4E08B65F-6D89-4565-9A72-F43A79D7B701}" type="pres">
      <dgm:prSet presAssocID="{88C8C8E8-E4A6-40EF-B25F-06F72D995F43}"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aduation Cap"/>
        </a:ext>
      </dgm:extLst>
    </dgm:pt>
    <dgm:pt modelId="{769997C7-8378-46A2-A8F3-1DF5D35C9CC3}" type="pres">
      <dgm:prSet presAssocID="{88C8C8E8-E4A6-40EF-B25F-06F72D995F43}" presName="spaceRect" presStyleCnt="0"/>
      <dgm:spPr/>
    </dgm:pt>
    <dgm:pt modelId="{DEBA4768-F23D-41CA-9A87-608B3693825D}" type="pres">
      <dgm:prSet presAssocID="{88C8C8E8-E4A6-40EF-B25F-06F72D995F43}" presName="parTx" presStyleLbl="revTx" presStyleIdx="6" presStyleCnt="8">
        <dgm:presLayoutVars>
          <dgm:chMax val="0"/>
          <dgm:chPref val="0"/>
        </dgm:presLayoutVars>
      </dgm:prSet>
      <dgm:spPr/>
    </dgm:pt>
    <dgm:pt modelId="{3993E63D-EC42-42CE-951A-FDB77ED553C4}" type="pres">
      <dgm:prSet presAssocID="{88C8C8E8-E4A6-40EF-B25F-06F72D995F43}" presName="desTx" presStyleLbl="revTx" presStyleIdx="7" presStyleCnt="8" custScaleX="134227">
        <dgm:presLayoutVars/>
      </dgm:prSet>
      <dgm:spPr/>
    </dgm:pt>
  </dgm:ptLst>
  <dgm:cxnLst>
    <dgm:cxn modelId="{4D098F06-A705-4E8F-A954-8BEDCE2ED4E8}" srcId="{88C8C8E8-E4A6-40EF-B25F-06F72D995F43}" destId="{40A270E3-D834-47E4-801B-AB1879C1AECC}" srcOrd="0" destOrd="0" parTransId="{5B2BDF92-2F22-4885-A8F7-D497E2C051D7}" sibTransId="{846E57A2-5D5E-4520-8143-8C65B77D3FF9}"/>
    <dgm:cxn modelId="{34F5CE09-B35B-4709-B997-D76B291FB1EB}" srcId="{39968424-59F7-4DDC-9B1E-F9C17E0E3CC3}" destId="{4F8BC6C2-14C7-4F2D-ABB1-59F8CC654A6B}" srcOrd="0" destOrd="0" parTransId="{0C074C97-D581-4462-802F-61EEDB62F1E0}" sibTransId="{4EF99E13-64EB-4C36-8A07-EC9DD0B63AB4}"/>
    <dgm:cxn modelId="{55EDC60C-2F3E-4A2C-85D4-174EA768C182}" type="presOf" srcId="{76F6DC63-2B0F-4E65-824D-4AD4ACA854B6}" destId="{46494405-8F27-47E1-9ABD-DE2A38186D93}" srcOrd="0" destOrd="0" presId="urn:microsoft.com/office/officeart/2018/2/layout/IconVerticalSolidList"/>
    <dgm:cxn modelId="{1267921F-0E1A-43FE-94C7-483D0812BF10}" srcId="{E59A5D3E-9AE3-43E5-8B5B-DFBA45F342D3}" destId="{74FE648D-0AB7-456E-93E5-4F333064A7E7}" srcOrd="2" destOrd="0" parTransId="{DCACA397-5F87-4D75-9944-FEDC460AB922}" sibTransId="{AA7BC83F-3347-42EE-861A-DBA980EDF942}"/>
    <dgm:cxn modelId="{2CB4362C-634F-4AAF-93DF-E0AED7343C14}" type="presOf" srcId="{88C8C8E8-E4A6-40EF-B25F-06F72D995F43}" destId="{DEBA4768-F23D-41CA-9A87-608B3693825D}" srcOrd="0" destOrd="0" presId="urn:microsoft.com/office/officeart/2018/2/layout/IconVerticalSolidList"/>
    <dgm:cxn modelId="{5AE61D36-9C67-4DD8-9B50-C2F0482F3ACA}" type="presOf" srcId="{E59A5D3E-9AE3-43E5-8B5B-DFBA45F342D3}" destId="{3134F486-D385-4720-8E9E-C8C1E32FF399}" srcOrd="0" destOrd="0" presId="urn:microsoft.com/office/officeart/2018/2/layout/IconVerticalSolidList"/>
    <dgm:cxn modelId="{9DCCB967-4A50-4937-A2FB-F867637D5C47}" srcId="{E59A5D3E-9AE3-43E5-8B5B-DFBA45F342D3}" destId="{88C8C8E8-E4A6-40EF-B25F-06F72D995F43}" srcOrd="3" destOrd="0" parTransId="{D71DD182-19FA-4894-A268-B04D407F8334}" sibTransId="{59E7C510-D434-4DCF-B058-CF78390513B0}"/>
    <dgm:cxn modelId="{887FE27C-FC68-4BDC-8546-E22FDD087473}" type="presOf" srcId="{4F8BC6C2-14C7-4F2D-ABB1-59F8CC654A6B}" destId="{723BE55E-2C2E-4076-BBC2-F0880B530EA5}" srcOrd="0" destOrd="0" presId="urn:microsoft.com/office/officeart/2018/2/layout/IconVerticalSolidList"/>
    <dgm:cxn modelId="{ADEA1C8A-5703-4FD1-A580-E1482541B230}" type="presOf" srcId="{F17AD021-65C4-4AF8-A7DD-0F3C18DA2A34}" destId="{416CC728-56E8-40CE-9536-4F04197DF88D}" srcOrd="0" destOrd="0" presId="urn:microsoft.com/office/officeart/2018/2/layout/IconVerticalSolidList"/>
    <dgm:cxn modelId="{0BDC79AF-8698-4480-8DD0-648A17B88687}" srcId="{E59A5D3E-9AE3-43E5-8B5B-DFBA45F342D3}" destId="{F17AD021-65C4-4AF8-A7DD-0F3C18DA2A34}" srcOrd="1" destOrd="0" parTransId="{3CD71CD6-C3AA-4333-9D57-4BB098B900CE}" sibTransId="{B4CF3DE3-0C94-4A92-B8C6-7B4202806377}"/>
    <dgm:cxn modelId="{5BF1DEBC-FCE4-4683-8079-66168383AE78}" type="presOf" srcId="{39968424-59F7-4DDC-9B1E-F9C17E0E3CC3}" destId="{419E1C3C-209D-4127-9591-2E9791D5E9A1}" srcOrd="0" destOrd="0" presId="urn:microsoft.com/office/officeart/2018/2/layout/IconVerticalSolidList"/>
    <dgm:cxn modelId="{70362AC1-E63D-4698-98E3-60693B73081F}" srcId="{E59A5D3E-9AE3-43E5-8B5B-DFBA45F342D3}" destId="{39968424-59F7-4DDC-9B1E-F9C17E0E3CC3}" srcOrd="0" destOrd="0" parTransId="{1FD2D9DD-7E6D-45FA-9A26-9E12059AD71B}" sibTransId="{276F1A2A-C52B-4AFC-82A3-FA25C4825D0D}"/>
    <dgm:cxn modelId="{A1E1CAC9-5826-451D-8707-4BC5F39A7349}" srcId="{F17AD021-65C4-4AF8-A7DD-0F3C18DA2A34}" destId="{E2A4E596-E9C4-4DCB-94B5-0AB944403973}" srcOrd="0" destOrd="0" parTransId="{7E36E7F5-4A04-4511-9170-FECBA839FD80}" sibTransId="{A1371025-E038-49FF-872A-146F9EDA4EDE}"/>
    <dgm:cxn modelId="{1A351CCB-B0B0-4935-84C3-4116F74A0941}" type="presOf" srcId="{40A270E3-D834-47E4-801B-AB1879C1AECC}" destId="{3993E63D-EC42-42CE-951A-FDB77ED553C4}" srcOrd="0" destOrd="0" presId="urn:microsoft.com/office/officeart/2018/2/layout/IconVerticalSolidList"/>
    <dgm:cxn modelId="{13EE80D9-6DBF-496E-B220-E0FF17AD541E}" type="presOf" srcId="{E2A4E596-E9C4-4DCB-94B5-0AB944403973}" destId="{A4101AA0-C374-44C2-AAA2-80E1017FD659}" srcOrd="0" destOrd="0" presId="urn:microsoft.com/office/officeart/2018/2/layout/IconVerticalSolidList"/>
    <dgm:cxn modelId="{475091E9-2DB6-4255-AFA2-5900BBDA269C}" srcId="{74FE648D-0AB7-456E-93E5-4F333064A7E7}" destId="{76F6DC63-2B0F-4E65-824D-4AD4ACA854B6}" srcOrd="0" destOrd="0" parTransId="{92D43194-2B91-4DF7-930C-7B4DABAE63BA}" sibTransId="{07D7A0B7-083B-4664-8B9A-B1EF731E38BF}"/>
    <dgm:cxn modelId="{B01BE3EE-837D-4487-A9AE-5873654B1EAE}" type="presOf" srcId="{74FE648D-0AB7-456E-93E5-4F333064A7E7}" destId="{42B185BD-36B3-4365-88C8-50D14BBE498E}" srcOrd="0" destOrd="0" presId="urn:microsoft.com/office/officeart/2018/2/layout/IconVerticalSolidList"/>
    <dgm:cxn modelId="{70F6E9BF-3A7A-49CB-B9D4-4194A8038D15}" type="presParOf" srcId="{3134F486-D385-4720-8E9E-C8C1E32FF399}" destId="{90E12B27-3D78-4263-87D8-B8C47F06BAB6}" srcOrd="0" destOrd="0" presId="urn:microsoft.com/office/officeart/2018/2/layout/IconVerticalSolidList"/>
    <dgm:cxn modelId="{2BC6F266-3576-4674-A360-FC34CDEBE4C6}" type="presParOf" srcId="{90E12B27-3D78-4263-87D8-B8C47F06BAB6}" destId="{F8B754D7-5584-4A91-ADCA-38A72AE4332D}" srcOrd="0" destOrd="0" presId="urn:microsoft.com/office/officeart/2018/2/layout/IconVerticalSolidList"/>
    <dgm:cxn modelId="{A3A87A8E-22B7-44DA-9EEB-4F1318375766}" type="presParOf" srcId="{90E12B27-3D78-4263-87D8-B8C47F06BAB6}" destId="{902AB5B1-87D0-4F98-8DCD-EF320539F69F}" srcOrd="1" destOrd="0" presId="urn:microsoft.com/office/officeart/2018/2/layout/IconVerticalSolidList"/>
    <dgm:cxn modelId="{AD17E2E5-A6B2-4C88-BFA9-07F253B5D882}" type="presParOf" srcId="{90E12B27-3D78-4263-87D8-B8C47F06BAB6}" destId="{8193C641-2982-43D9-97D3-CDD0121496BE}" srcOrd="2" destOrd="0" presId="urn:microsoft.com/office/officeart/2018/2/layout/IconVerticalSolidList"/>
    <dgm:cxn modelId="{2191BD7E-4B68-4369-AFA0-C33F7BB7B958}" type="presParOf" srcId="{90E12B27-3D78-4263-87D8-B8C47F06BAB6}" destId="{419E1C3C-209D-4127-9591-2E9791D5E9A1}" srcOrd="3" destOrd="0" presId="urn:microsoft.com/office/officeart/2018/2/layout/IconVerticalSolidList"/>
    <dgm:cxn modelId="{5F46BACF-6610-4187-8A3B-72CE00005632}" type="presParOf" srcId="{90E12B27-3D78-4263-87D8-B8C47F06BAB6}" destId="{723BE55E-2C2E-4076-BBC2-F0880B530EA5}" srcOrd="4" destOrd="0" presId="urn:microsoft.com/office/officeart/2018/2/layout/IconVerticalSolidList"/>
    <dgm:cxn modelId="{C76BEC0E-8F2F-4DA9-9D18-C880AE0FC51B}" type="presParOf" srcId="{3134F486-D385-4720-8E9E-C8C1E32FF399}" destId="{3BACA112-A4D8-4F8C-BFC4-ACB7BE432A41}" srcOrd="1" destOrd="0" presId="urn:microsoft.com/office/officeart/2018/2/layout/IconVerticalSolidList"/>
    <dgm:cxn modelId="{BA0D8752-B28A-488C-95B4-9B083AFF88E1}" type="presParOf" srcId="{3134F486-D385-4720-8E9E-C8C1E32FF399}" destId="{11C36FAC-994D-45CB-97C8-891977E3E702}" srcOrd="2" destOrd="0" presId="urn:microsoft.com/office/officeart/2018/2/layout/IconVerticalSolidList"/>
    <dgm:cxn modelId="{B476CC4D-DD8D-4FA8-95BD-4E8D029FC432}" type="presParOf" srcId="{11C36FAC-994D-45CB-97C8-891977E3E702}" destId="{8E344456-7159-49E0-91EF-86DB26AE05BF}" srcOrd="0" destOrd="0" presId="urn:microsoft.com/office/officeart/2018/2/layout/IconVerticalSolidList"/>
    <dgm:cxn modelId="{0B62A6F7-2360-456E-B6C1-1965AA00D704}" type="presParOf" srcId="{11C36FAC-994D-45CB-97C8-891977E3E702}" destId="{E20C4868-FE63-4D58-8271-7153867A94CE}" srcOrd="1" destOrd="0" presId="urn:microsoft.com/office/officeart/2018/2/layout/IconVerticalSolidList"/>
    <dgm:cxn modelId="{3382E2E9-B379-4928-B561-22A16A4237CD}" type="presParOf" srcId="{11C36FAC-994D-45CB-97C8-891977E3E702}" destId="{5459F9FF-1D86-4086-9728-BC4053EAA6C8}" srcOrd="2" destOrd="0" presId="urn:microsoft.com/office/officeart/2018/2/layout/IconVerticalSolidList"/>
    <dgm:cxn modelId="{EC4B7703-F62B-4946-B256-A07225AFF0C9}" type="presParOf" srcId="{11C36FAC-994D-45CB-97C8-891977E3E702}" destId="{416CC728-56E8-40CE-9536-4F04197DF88D}" srcOrd="3" destOrd="0" presId="urn:microsoft.com/office/officeart/2018/2/layout/IconVerticalSolidList"/>
    <dgm:cxn modelId="{5C6ADC0F-AEF3-4C62-A63C-6780792282CB}" type="presParOf" srcId="{11C36FAC-994D-45CB-97C8-891977E3E702}" destId="{A4101AA0-C374-44C2-AAA2-80E1017FD659}" srcOrd="4" destOrd="0" presId="urn:microsoft.com/office/officeart/2018/2/layout/IconVerticalSolidList"/>
    <dgm:cxn modelId="{76DC3EF3-D37A-454F-AFF9-43A364ABB405}" type="presParOf" srcId="{3134F486-D385-4720-8E9E-C8C1E32FF399}" destId="{D5FF1CB9-A6B2-4AD9-BE7D-CE2767EB898C}" srcOrd="3" destOrd="0" presId="urn:microsoft.com/office/officeart/2018/2/layout/IconVerticalSolidList"/>
    <dgm:cxn modelId="{D1B2EAF7-489E-4280-AF7E-5EC479092B65}" type="presParOf" srcId="{3134F486-D385-4720-8E9E-C8C1E32FF399}" destId="{B7210AF5-5009-495F-BD5D-8F6D1EA6BE8A}" srcOrd="4" destOrd="0" presId="urn:microsoft.com/office/officeart/2018/2/layout/IconVerticalSolidList"/>
    <dgm:cxn modelId="{64B490EF-C2D8-4A67-A59C-2CC8CBB65741}" type="presParOf" srcId="{B7210AF5-5009-495F-BD5D-8F6D1EA6BE8A}" destId="{75C7A685-8275-4EF2-9267-7983BA480493}" srcOrd="0" destOrd="0" presId="urn:microsoft.com/office/officeart/2018/2/layout/IconVerticalSolidList"/>
    <dgm:cxn modelId="{E71219FA-7B56-4408-A940-1CF225913D73}" type="presParOf" srcId="{B7210AF5-5009-495F-BD5D-8F6D1EA6BE8A}" destId="{B6C9B119-1FB8-4F47-A9DA-75C048D1386A}" srcOrd="1" destOrd="0" presId="urn:microsoft.com/office/officeart/2018/2/layout/IconVerticalSolidList"/>
    <dgm:cxn modelId="{F3B26EBE-2A2B-40DC-9CD2-2879E91D30BD}" type="presParOf" srcId="{B7210AF5-5009-495F-BD5D-8F6D1EA6BE8A}" destId="{D4BB1244-4236-48C9-9CB2-EFFCB52B1B7F}" srcOrd="2" destOrd="0" presId="urn:microsoft.com/office/officeart/2018/2/layout/IconVerticalSolidList"/>
    <dgm:cxn modelId="{5231AE1D-D01E-44D8-83A7-49592B8430AF}" type="presParOf" srcId="{B7210AF5-5009-495F-BD5D-8F6D1EA6BE8A}" destId="{42B185BD-36B3-4365-88C8-50D14BBE498E}" srcOrd="3" destOrd="0" presId="urn:microsoft.com/office/officeart/2018/2/layout/IconVerticalSolidList"/>
    <dgm:cxn modelId="{D6290238-D9EB-488F-B715-8B323C9975F5}" type="presParOf" srcId="{B7210AF5-5009-495F-BD5D-8F6D1EA6BE8A}" destId="{46494405-8F27-47E1-9ABD-DE2A38186D93}" srcOrd="4" destOrd="0" presId="urn:microsoft.com/office/officeart/2018/2/layout/IconVerticalSolidList"/>
    <dgm:cxn modelId="{68C932BD-83A1-4410-B19B-6A40B29189EC}" type="presParOf" srcId="{3134F486-D385-4720-8E9E-C8C1E32FF399}" destId="{7749DBFF-7C1B-49CE-81AF-638DD55D74C9}" srcOrd="5" destOrd="0" presId="urn:microsoft.com/office/officeart/2018/2/layout/IconVerticalSolidList"/>
    <dgm:cxn modelId="{A51C59DE-77C2-4DCE-A731-9022D92DB520}" type="presParOf" srcId="{3134F486-D385-4720-8E9E-C8C1E32FF399}" destId="{95CD8ED3-9D1E-420B-9ED7-52C00B80183C}" srcOrd="6" destOrd="0" presId="urn:microsoft.com/office/officeart/2018/2/layout/IconVerticalSolidList"/>
    <dgm:cxn modelId="{57BC541D-8407-4050-8207-C55364A02116}" type="presParOf" srcId="{95CD8ED3-9D1E-420B-9ED7-52C00B80183C}" destId="{93502F67-CC4A-4A2C-965B-27BB761454FC}" srcOrd="0" destOrd="0" presId="urn:microsoft.com/office/officeart/2018/2/layout/IconVerticalSolidList"/>
    <dgm:cxn modelId="{3263A04C-265F-4F09-B153-5EF68D018DC8}" type="presParOf" srcId="{95CD8ED3-9D1E-420B-9ED7-52C00B80183C}" destId="{4E08B65F-6D89-4565-9A72-F43A79D7B701}" srcOrd="1" destOrd="0" presId="urn:microsoft.com/office/officeart/2018/2/layout/IconVerticalSolidList"/>
    <dgm:cxn modelId="{45FFB254-1390-4C82-9A88-3E592E5A1393}" type="presParOf" srcId="{95CD8ED3-9D1E-420B-9ED7-52C00B80183C}" destId="{769997C7-8378-46A2-A8F3-1DF5D35C9CC3}" srcOrd="2" destOrd="0" presId="urn:microsoft.com/office/officeart/2018/2/layout/IconVerticalSolidList"/>
    <dgm:cxn modelId="{04E83CF6-455B-42FB-A0AC-4175BA059A19}" type="presParOf" srcId="{95CD8ED3-9D1E-420B-9ED7-52C00B80183C}" destId="{DEBA4768-F23D-41CA-9A87-608B3693825D}" srcOrd="3" destOrd="0" presId="urn:microsoft.com/office/officeart/2018/2/layout/IconVerticalSolidList"/>
    <dgm:cxn modelId="{DD567A93-146F-433A-819F-15AD5F29DE0B}" type="presParOf" srcId="{95CD8ED3-9D1E-420B-9ED7-52C00B80183C}" destId="{3993E63D-EC42-42CE-951A-FDB77ED553C4}"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3B84D9-DBC0-4C3D-B136-EFECDABABF38}" type="doc">
      <dgm:prSet loTypeId="urn:microsoft.com/office/officeart/2016/7/layout/RepeatingBendingProcessNew" loCatId="process" qsTypeId="urn:microsoft.com/office/officeart/2005/8/quickstyle/simple4" qsCatId="simple" csTypeId="urn:microsoft.com/office/officeart/2005/8/colors/colorful5" csCatId="colorful" phldr="1"/>
      <dgm:spPr/>
      <dgm:t>
        <a:bodyPr/>
        <a:lstStyle/>
        <a:p>
          <a:endParaRPr lang="en-US"/>
        </a:p>
      </dgm:t>
    </dgm:pt>
    <dgm:pt modelId="{CD22F7CB-6559-4AEE-B08B-9DAA84F2FB27}">
      <dgm:prSet/>
      <dgm:spPr/>
      <dgm:t>
        <a:bodyPr/>
        <a:lstStyle/>
        <a:p>
          <a:pPr algn="ctr">
            <a:lnSpc>
              <a:spcPct val="100000"/>
            </a:lnSpc>
          </a:pPr>
          <a:r>
            <a:rPr lang="en-CA" b="1" dirty="0"/>
            <a:t>Ask for help</a:t>
          </a:r>
        </a:p>
        <a:p>
          <a:pPr algn="ctr">
            <a:lnSpc>
              <a:spcPct val="100000"/>
            </a:lnSpc>
          </a:pPr>
          <a:r>
            <a:rPr lang="en-CA" dirty="0"/>
            <a:t>I can’t emphasize this enough.</a:t>
          </a:r>
          <a:endParaRPr lang="en-US" dirty="0"/>
        </a:p>
      </dgm:t>
    </dgm:pt>
    <dgm:pt modelId="{0B856A58-EEF6-4B2C-B1A8-6CF1D23114F1}" type="parTrans" cxnId="{11985E65-989D-4401-829D-745DAFDFAFA7}">
      <dgm:prSet/>
      <dgm:spPr/>
      <dgm:t>
        <a:bodyPr/>
        <a:lstStyle/>
        <a:p>
          <a:endParaRPr lang="en-US"/>
        </a:p>
      </dgm:t>
    </dgm:pt>
    <dgm:pt modelId="{2A12CCDF-C354-4DCC-B62E-57A06EEBB4EE}" type="sibTrans" cxnId="{11985E65-989D-4401-829D-745DAFDFAFA7}">
      <dgm:prSet/>
      <dgm:spPr/>
      <dgm:t>
        <a:bodyPr/>
        <a:lstStyle/>
        <a:p>
          <a:endParaRPr lang="en-US"/>
        </a:p>
      </dgm:t>
    </dgm:pt>
    <dgm:pt modelId="{5ACF29C6-C25B-44DB-8477-52DE29909540}">
      <dgm:prSet/>
      <dgm:spPr/>
      <dgm:t>
        <a:bodyPr/>
        <a:lstStyle/>
        <a:p>
          <a:pPr>
            <a:lnSpc>
              <a:spcPct val="100000"/>
            </a:lnSpc>
          </a:pPr>
          <a:r>
            <a:rPr lang="en-US" b="1" dirty="0"/>
            <a:t>First day of courses is Thursday </a:t>
          </a:r>
        </a:p>
        <a:p>
          <a:pPr>
            <a:lnSpc>
              <a:spcPct val="100000"/>
            </a:lnSpc>
          </a:pPr>
          <a:r>
            <a:rPr lang="en-US" b="1" dirty="0"/>
            <a:t>Do NOT miss out!</a:t>
          </a:r>
          <a:endParaRPr lang="en-US" dirty="0"/>
        </a:p>
      </dgm:t>
    </dgm:pt>
    <dgm:pt modelId="{8BAC90F5-3CD7-430C-95C3-75FF7DA7720A}" type="parTrans" cxnId="{58BBB512-C35C-4F5D-9D32-8CBC33FB9CE0}">
      <dgm:prSet/>
      <dgm:spPr/>
      <dgm:t>
        <a:bodyPr/>
        <a:lstStyle/>
        <a:p>
          <a:endParaRPr lang="en-US"/>
        </a:p>
      </dgm:t>
    </dgm:pt>
    <dgm:pt modelId="{E92768E3-142F-4023-BC02-784E008A3045}" type="sibTrans" cxnId="{58BBB512-C35C-4F5D-9D32-8CBC33FB9CE0}">
      <dgm:prSet/>
      <dgm:spPr/>
      <dgm:t>
        <a:bodyPr/>
        <a:lstStyle/>
        <a:p>
          <a:endParaRPr lang="en-US"/>
        </a:p>
      </dgm:t>
    </dgm:pt>
    <dgm:pt modelId="{18291FCC-8BA6-47F5-9EF1-F24197FFDC75}">
      <dgm:prSet/>
      <dgm:spPr/>
      <dgm:t>
        <a:bodyPr/>
        <a:lstStyle/>
        <a:p>
          <a:pPr>
            <a:lnSpc>
              <a:spcPct val="100000"/>
            </a:lnSpc>
          </a:pPr>
          <a:r>
            <a:rPr lang="en-CA" b="1" dirty="0"/>
            <a:t>Check your schedule for conflicts </a:t>
          </a:r>
          <a:r>
            <a:rPr lang="en-CA" dirty="0"/>
            <a:t>– even virtual courses can have conflicts!</a:t>
          </a:r>
          <a:endParaRPr lang="en-US" dirty="0"/>
        </a:p>
      </dgm:t>
    </dgm:pt>
    <dgm:pt modelId="{AA948765-664D-4E3D-9D9F-5D7668592894}" type="parTrans" cxnId="{087B68F1-646C-4EBA-9278-169EAC41B847}">
      <dgm:prSet/>
      <dgm:spPr/>
      <dgm:t>
        <a:bodyPr/>
        <a:lstStyle/>
        <a:p>
          <a:endParaRPr lang="en-US"/>
        </a:p>
      </dgm:t>
    </dgm:pt>
    <dgm:pt modelId="{B609732D-9EBF-4B88-B8D7-E1C1C2EB25A4}" type="sibTrans" cxnId="{087B68F1-646C-4EBA-9278-169EAC41B847}">
      <dgm:prSet/>
      <dgm:spPr/>
      <dgm:t>
        <a:bodyPr/>
        <a:lstStyle/>
        <a:p>
          <a:endParaRPr lang="en-US"/>
        </a:p>
      </dgm:t>
    </dgm:pt>
    <dgm:pt modelId="{45405CD5-2CEE-48CC-85E2-D70D8515AB33}">
      <dgm:prSet/>
      <dgm:spPr/>
      <dgm:t>
        <a:bodyPr/>
        <a:lstStyle/>
        <a:p>
          <a:pPr>
            <a:lnSpc>
              <a:spcPct val="100000"/>
            </a:lnSpc>
          </a:pPr>
          <a:r>
            <a:rPr lang="en-US" sz="1200" b="1"/>
            <a:t>Course Outlines</a:t>
          </a:r>
          <a:endParaRPr lang="en-US" sz="1200"/>
        </a:p>
      </dgm:t>
    </dgm:pt>
    <dgm:pt modelId="{5151024B-95DD-44F4-A2FA-238C3FF36FE0}" type="parTrans" cxnId="{2E608718-603A-4F4D-9B95-03A5872CFE2A}">
      <dgm:prSet/>
      <dgm:spPr/>
      <dgm:t>
        <a:bodyPr/>
        <a:lstStyle/>
        <a:p>
          <a:endParaRPr lang="en-US"/>
        </a:p>
      </dgm:t>
    </dgm:pt>
    <dgm:pt modelId="{C971D6EA-2C7F-42B6-9C4D-13C5F2E6E654}" type="sibTrans" cxnId="{2E608718-603A-4F4D-9B95-03A5872CFE2A}">
      <dgm:prSet/>
      <dgm:spPr/>
      <dgm:t>
        <a:bodyPr/>
        <a:lstStyle/>
        <a:p>
          <a:endParaRPr lang="en-US"/>
        </a:p>
      </dgm:t>
    </dgm:pt>
    <dgm:pt modelId="{38AB2EB1-4772-4B31-8594-3CF1A47D8F6B}">
      <dgm:prSet custT="1"/>
      <dgm:spPr/>
      <dgm:t>
        <a:bodyPr/>
        <a:lstStyle/>
        <a:p>
          <a:pPr>
            <a:lnSpc>
              <a:spcPct val="100000"/>
            </a:lnSpc>
          </a:pPr>
          <a:r>
            <a:rPr lang="en-US" sz="1200" dirty="0"/>
            <a:t>Read them and keep them! They contain important information concerning lab times, course policies etc.</a:t>
          </a:r>
        </a:p>
      </dgm:t>
    </dgm:pt>
    <dgm:pt modelId="{B6CA76E7-9AC7-40E9-8CF1-EA580AF8772E}" type="parTrans" cxnId="{121D0B47-F3FD-4912-9112-ADD4619AC073}">
      <dgm:prSet/>
      <dgm:spPr/>
      <dgm:t>
        <a:bodyPr/>
        <a:lstStyle/>
        <a:p>
          <a:endParaRPr lang="en-US"/>
        </a:p>
      </dgm:t>
    </dgm:pt>
    <dgm:pt modelId="{B4786B05-B902-4CA2-B4A2-80688D884588}" type="sibTrans" cxnId="{121D0B47-F3FD-4912-9112-ADD4619AC073}">
      <dgm:prSet/>
      <dgm:spPr/>
      <dgm:t>
        <a:bodyPr/>
        <a:lstStyle/>
        <a:p>
          <a:endParaRPr lang="en-US"/>
        </a:p>
      </dgm:t>
    </dgm:pt>
    <dgm:pt modelId="{30A6757E-9BDF-41FB-9B83-5BCBC8BCF9CE}">
      <dgm:prSet/>
      <dgm:spPr/>
      <dgm:t>
        <a:bodyPr/>
        <a:lstStyle/>
        <a:p>
          <a:pPr>
            <a:lnSpc>
              <a:spcPct val="100000"/>
            </a:lnSpc>
          </a:pPr>
          <a:r>
            <a:rPr lang="en-US" b="1"/>
            <a:t>Courselink </a:t>
          </a:r>
          <a:r>
            <a:rPr lang="en-US"/>
            <a:t>- find out information on how to use it by searching ‘Courselink’ on the University of Guelph website </a:t>
          </a:r>
          <a:r>
            <a:rPr lang="en-US">
              <a:hlinkClick xmlns:r="http://schemas.openxmlformats.org/officeDocument/2006/relationships" r:id="rId1"/>
            </a:rPr>
            <a:t>www.uoguelph.ca</a:t>
          </a:r>
          <a:r>
            <a:rPr lang="en-US"/>
            <a:t>.</a:t>
          </a:r>
        </a:p>
      </dgm:t>
    </dgm:pt>
    <dgm:pt modelId="{D9B43755-AF3B-40F9-A462-3CD2FD579BC1}" type="parTrans" cxnId="{B80BBC33-3351-4C98-AAE2-CD7AEBAFD530}">
      <dgm:prSet/>
      <dgm:spPr/>
      <dgm:t>
        <a:bodyPr/>
        <a:lstStyle/>
        <a:p>
          <a:endParaRPr lang="en-US"/>
        </a:p>
      </dgm:t>
    </dgm:pt>
    <dgm:pt modelId="{A95A5C05-4F0E-4C59-A7A4-530F980ABC34}" type="sibTrans" cxnId="{B80BBC33-3351-4C98-AAE2-CD7AEBAFD530}">
      <dgm:prSet/>
      <dgm:spPr/>
      <dgm:t>
        <a:bodyPr/>
        <a:lstStyle/>
        <a:p>
          <a:endParaRPr lang="en-US"/>
        </a:p>
      </dgm:t>
    </dgm:pt>
    <dgm:pt modelId="{53099871-72EF-4591-82F4-8A0A0D390145}">
      <dgm:prSet/>
      <dgm:spPr/>
      <dgm:t>
        <a:bodyPr/>
        <a:lstStyle/>
        <a:p>
          <a:pPr>
            <a:lnSpc>
              <a:spcPct val="100000"/>
            </a:lnSpc>
          </a:pPr>
          <a:r>
            <a:rPr lang="en-CA" b="1"/>
            <a:t>Check and use your @uoguelph.ca email address</a:t>
          </a:r>
          <a:endParaRPr lang="en-US"/>
        </a:p>
      </dgm:t>
    </dgm:pt>
    <dgm:pt modelId="{E3000FAB-5BFE-49AC-9F8D-1C8A7565414E}" type="parTrans" cxnId="{A0B3B9CA-8E90-4BAB-9519-03CE4A5C6957}">
      <dgm:prSet/>
      <dgm:spPr/>
      <dgm:t>
        <a:bodyPr/>
        <a:lstStyle/>
        <a:p>
          <a:endParaRPr lang="en-US"/>
        </a:p>
      </dgm:t>
    </dgm:pt>
    <dgm:pt modelId="{8B9D6733-BA66-4595-87AA-90FD1E4274D8}" type="sibTrans" cxnId="{A0B3B9CA-8E90-4BAB-9519-03CE4A5C6957}">
      <dgm:prSet/>
      <dgm:spPr/>
      <dgm:t>
        <a:bodyPr/>
        <a:lstStyle/>
        <a:p>
          <a:endParaRPr lang="en-US"/>
        </a:p>
      </dgm:t>
    </dgm:pt>
    <dgm:pt modelId="{30597441-9B84-4916-B9D9-EFABFC8700F3}">
      <dgm:prSet/>
      <dgm:spPr/>
      <dgm:t>
        <a:bodyPr/>
        <a:lstStyle/>
        <a:p>
          <a:pPr>
            <a:lnSpc>
              <a:spcPct val="100000"/>
            </a:lnSpc>
          </a:pPr>
          <a:r>
            <a:rPr lang="en-US" sz="1200" b="1"/>
            <a:t>Instructors can help you! </a:t>
          </a:r>
          <a:endParaRPr lang="en-US" sz="1200"/>
        </a:p>
      </dgm:t>
    </dgm:pt>
    <dgm:pt modelId="{F3BC855D-F47C-45D2-BEEE-59092489FD76}" type="parTrans" cxnId="{E6359F80-52F6-470F-A3F8-4B74F5B70CD8}">
      <dgm:prSet/>
      <dgm:spPr/>
      <dgm:t>
        <a:bodyPr/>
        <a:lstStyle/>
        <a:p>
          <a:endParaRPr lang="en-US"/>
        </a:p>
      </dgm:t>
    </dgm:pt>
    <dgm:pt modelId="{DA5AAAA0-31E5-4DB1-B514-8A40161CB7BC}" type="sibTrans" cxnId="{E6359F80-52F6-470F-A3F8-4B74F5B70CD8}">
      <dgm:prSet/>
      <dgm:spPr/>
      <dgm:t>
        <a:bodyPr/>
        <a:lstStyle/>
        <a:p>
          <a:endParaRPr lang="en-US"/>
        </a:p>
      </dgm:t>
    </dgm:pt>
    <dgm:pt modelId="{98F56A9D-A15B-4B37-AA6D-FA10726D50DE}">
      <dgm:prSet custT="1"/>
      <dgm:spPr/>
      <dgm:t>
        <a:bodyPr/>
        <a:lstStyle/>
        <a:p>
          <a:pPr>
            <a:lnSpc>
              <a:spcPct val="100000"/>
            </a:lnSpc>
          </a:pPr>
          <a:r>
            <a:rPr lang="en-US" sz="1200" dirty="0"/>
            <a:t>If a course is not going well talk to someone (who?) well before the last class day. </a:t>
          </a:r>
        </a:p>
      </dgm:t>
    </dgm:pt>
    <dgm:pt modelId="{4F71AC5C-1852-45E6-B153-9504C69EF539}" type="parTrans" cxnId="{C86D6F26-2764-4B4E-95B6-279FFBC2DE36}">
      <dgm:prSet/>
      <dgm:spPr/>
      <dgm:t>
        <a:bodyPr/>
        <a:lstStyle/>
        <a:p>
          <a:endParaRPr lang="en-US"/>
        </a:p>
      </dgm:t>
    </dgm:pt>
    <dgm:pt modelId="{90DBAB35-CF8E-40A6-B99D-43628C014E1E}" type="sibTrans" cxnId="{C86D6F26-2764-4B4E-95B6-279FFBC2DE36}">
      <dgm:prSet/>
      <dgm:spPr/>
      <dgm:t>
        <a:bodyPr/>
        <a:lstStyle/>
        <a:p>
          <a:endParaRPr lang="en-US"/>
        </a:p>
      </dgm:t>
    </dgm:pt>
    <dgm:pt modelId="{4E0DD9E2-05FF-4F70-A43D-5BEC8485C4F8}">
      <dgm:prSet/>
      <dgm:spPr/>
      <dgm:t>
        <a:bodyPr/>
        <a:lstStyle/>
        <a:p>
          <a:pPr>
            <a:lnSpc>
              <a:spcPct val="100000"/>
            </a:lnSpc>
          </a:pPr>
          <a:r>
            <a:rPr lang="en-US" sz="1200" b="1" dirty="0"/>
            <a:t>Become familiar with the academic policies! </a:t>
          </a:r>
          <a:endParaRPr lang="en-US" sz="1200" dirty="0"/>
        </a:p>
      </dgm:t>
    </dgm:pt>
    <dgm:pt modelId="{DDD481FF-FBCC-40BC-97D0-C327712343AB}" type="parTrans" cxnId="{929C4AF5-B3A3-4D03-9108-B7020F5D76E2}">
      <dgm:prSet/>
      <dgm:spPr/>
      <dgm:t>
        <a:bodyPr/>
        <a:lstStyle/>
        <a:p>
          <a:endParaRPr lang="en-US"/>
        </a:p>
      </dgm:t>
    </dgm:pt>
    <dgm:pt modelId="{828A50F8-1227-492A-88BA-F75AE089C870}" type="sibTrans" cxnId="{929C4AF5-B3A3-4D03-9108-B7020F5D76E2}">
      <dgm:prSet/>
      <dgm:spPr/>
      <dgm:t>
        <a:bodyPr/>
        <a:lstStyle/>
        <a:p>
          <a:endParaRPr lang="en-US"/>
        </a:p>
      </dgm:t>
    </dgm:pt>
    <dgm:pt modelId="{1FA1A1DF-B949-47B5-92E5-A311A879F186}">
      <dgm:prSet custT="1"/>
      <dgm:spPr/>
      <dgm:t>
        <a:bodyPr/>
        <a:lstStyle/>
        <a:p>
          <a:pPr>
            <a:lnSpc>
              <a:spcPct val="100000"/>
            </a:lnSpc>
          </a:pPr>
          <a:r>
            <a:rPr lang="en-US" sz="1200" dirty="0"/>
            <a:t>i.e. continuation of studies, students rights and responsibilities, etc.</a:t>
          </a:r>
        </a:p>
      </dgm:t>
    </dgm:pt>
    <dgm:pt modelId="{8BD7DADC-596B-4B85-847F-75E4F0A677D6}" type="parTrans" cxnId="{73DF0053-7BC2-4021-B111-38ED481A0120}">
      <dgm:prSet/>
      <dgm:spPr/>
      <dgm:t>
        <a:bodyPr/>
        <a:lstStyle/>
        <a:p>
          <a:endParaRPr lang="en-US"/>
        </a:p>
      </dgm:t>
    </dgm:pt>
    <dgm:pt modelId="{B7A16598-F4BE-4000-B4A1-F2557BE7E20E}" type="sibTrans" cxnId="{73DF0053-7BC2-4021-B111-38ED481A0120}">
      <dgm:prSet/>
      <dgm:spPr/>
      <dgm:t>
        <a:bodyPr/>
        <a:lstStyle/>
        <a:p>
          <a:endParaRPr lang="en-US"/>
        </a:p>
      </dgm:t>
    </dgm:pt>
    <dgm:pt modelId="{9183B5C0-6549-454D-BA76-8D43F12699C0}" type="pres">
      <dgm:prSet presAssocID="{9E3B84D9-DBC0-4C3D-B136-EFECDABABF38}" presName="Name0" presStyleCnt="0">
        <dgm:presLayoutVars>
          <dgm:dir/>
          <dgm:resizeHandles val="exact"/>
        </dgm:presLayoutVars>
      </dgm:prSet>
      <dgm:spPr/>
    </dgm:pt>
    <dgm:pt modelId="{C5F7E962-226F-45DE-9C3D-33018A080278}" type="pres">
      <dgm:prSet presAssocID="{CD22F7CB-6559-4AEE-B08B-9DAA84F2FB27}" presName="node" presStyleLbl="node1" presStyleIdx="0" presStyleCnt="8">
        <dgm:presLayoutVars>
          <dgm:bulletEnabled val="1"/>
        </dgm:presLayoutVars>
      </dgm:prSet>
      <dgm:spPr/>
    </dgm:pt>
    <dgm:pt modelId="{34AF0263-EB76-4D67-9064-A0353CF2E24F}" type="pres">
      <dgm:prSet presAssocID="{2A12CCDF-C354-4DCC-B62E-57A06EEBB4EE}" presName="sibTrans" presStyleLbl="sibTrans1D1" presStyleIdx="0" presStyleCnt="7"/>
      <dgm:spPr/>
    </dgm:pt>
    <dgm:pt modelId="{108EBBDF-2535-4C84-8560-8CBD1A20EB65}" type="pres">
      <dgm:prSet presAssocID="{2A12CCDF-C354-4DCC-B62E-57A06EEBB4EE}" presName="connectorText" presStyleLbl="sibTrans1D1" presStyleIdx="0" presStyleCnt="7"/>
      <dgm:spPr/>
    </dgm:pt>
    <dgm:pt modelId="{2E8FB29E-6D09-4F1F-AEEA-5BE1245235AE}" type="pres">
      <dgm:prSet presAssocID="{5ACF29C6-C25B-44DB-8477-52DE29909540}" presName="node" presStyleLbl="node1" presStyleIdx="1" presStyleCnt="8">
        <dgm:presLayoutVars>
          <dgm:bulletEnabled val="1"/>
        </dgm:presLayoutVars>
      </dgm:prSet>
      <dgm:spPr/>
    </dgm:pt>
    <dgm:pt modelId="{4808333A-1952-4FE7-A580-D462DA0A0D10}" type="pres">
      <dgm:prSet presAssocID="{E92768E3-142F-4023-BC02-784E008A3045}" presName="sibTrans" presStyleLbl="sibTrans1D1" presStyleIdx="1" presStyleCnt="7"/>
      <dgm:spPr/>
    </dgm:pt>
    <dgm:pt modelId="{C08BDAE3-53D0-4A23-AFA2-BC7299AE1A00}" type="pres">
      <dgm:prSet presAssocID="{E92768E3-142F-4023-BC02-784E008A3045}" presName="connectorText" presStyleLbl="sibTrans1D1" presStyleIdx="1" presStyleCnt="7"/>
      <dgm:spPr/>
    </dgm:pt>
    <dgm:pt modelId="{99D94C89-50CB-4995-99EB-B8A01030DA7D}" type="pres">
      <dgm:prSet presAssocID="{18291FCC-8BA6-47F5-9EF1-F24197FFDC75}" presName="node" presStyleLbl="node1" presStyleIdx="2" presStyleCnt="8">
        <dgm:presLayoutVars>
          <dgm:bulletEnabled val="1"/>
        </dgm:presLayoutVars>
      </dgm:prSet>
      <dgm:spPr/>
    </dgm:pt>
    <dgm:pt modelId="{0AFD401A-3AA9-41FE-A291-EB0EA42A5C9A}" type="pres">
      <dgm:prSet presAssocID="{B609732D-9EBF-4B88-B8D7-E1C1C2EB25A4}" presName="sibTrans" presStyleLbl="sibTrans1D1" presStyleIdx="2" presStyleCnt="7"/>
      <dgm:spPr/>
    </dgm:pt>
    <dgm:pt modelId="{8BCE7B23-BDFF-435F-AA78-4DF8B55A9EB0}" type="pres">
      <dgm:prSet presAssocID="{B609732D-9EBF-4B88-B8D7-E1C1C2EB25A4}" presName="connectorText" presStyleLbl="sibTrans1D1" presStyleIdx="2" presStyleCnt="7"/>
      <dgm:spPr/>
    </dgm:pt>
    <dgm:pt modelId="{CA999EBF-475F-4B07-982E-6342A8CA757A}" type="pres">
      <dgm:prSet presAssocID="{45405CD5-2CEE-48CC-85E2-D70D8515AB33}" presName="node" presStyleLbl="node1" presStyleIdx="3" presStyleCnt="8">
        <dgm:presLayoutVars>
          <dgm:bulletEnabled val="1"/>
        </dgm:presLayoutVars>
      </dgm:prSet>
      <dgm:spPr/>
    </dgm:pt>
    <dgm:pt modelId="{6C482796-FA2F-4622-B7A7-30060BEDC04B}" type="pres">
      <dgm:prSet presAssocID="{C971D6EA-2C7F-42B6-9C4D-13C5F2E6E654}" presName="sibTrans" presStyleLbl="sibTrans1D1" presStyleIdx="3" presStyleCnt="7"/>
      <dgm:spPr/>
    </dgm:pt>
    <dgm:pt modelId="{52B0ED86-A7D6-4DDC-B91D-DD13832CF7D4}" type="pres">
      <dgm:prSet presAssocID="{C971D6EA-2C7F-42B6-9C4D-13C5F2E6E654}" presName="connectorText" presStyleLbl="sibTrans1D1" presStyleIdx="3" presStyleCnt="7"/>
      <dgm:spPr/>
    </dgm:pt>
    <dgm:pt modelId="{7AF8AA36-91A2-4732-999F-F87E6D041B91}" type="pres">
      <dgm:prSet presAssocID="{30A6757E-9BDF-41FB-9B83-5BCBC8BCF9CE}" presName="node" presStyleLbl="node1" presStyleIdx="4" presStyleCnt="8">
        <dgm:presLayoutVars>
          <dgm:bulletEnabled val="1"/>
        </dgm:presLayoutVars>
      </dgm:prSet>
      <dgm:spPr/>
    </dgm:pt>
    <dgm:pt modelId="{F63C3241-E030-4A1E-B494-11E52946EC21}" type="pres">
      <dgm:prSet presAssocID="{A95A5C05-4F0E-4C59-A7A4-530F980ABC34}" presName="sibTrans" presStyleLbl="sibTrans1D1" presStyleIdx="4" presStyleCnt="7"/>
      <dgm:spPr/>
    </dgm:pt>
    <dgm:pt modelId="{444BAC79-835A-45CC-BD0D-179AF9B19795}" type="pres">
      <dgm:prSet presAssocID="{A95A5C05-4F0E-4C59-A7A4-530F980ABC34}" presName="connectorText" presStyleLbl="sibTrans1D1" presStyleIdx="4" presStyleCnt="7"/>
      <dgm:spPr/>
    </dgm:pt>
    <dgm:pt modelId="{CEF0FCB3-B3DD-41FE-B16B-4955905D5C99}" type="pres">
      <dgm:prSet presAssocID="{53099871-72EF-4591-82F4-8A0A0D390145}" presName="node" presStyleLbl="node1" presStyleIdx="5" presStyleCnt="8">
        <dgm:presLayoutVars>
          <dgm:bulletEnabled val="1"/>
        </dgm:presLayoutVars>
      </dgm:prSet>
      <dgm:spPr/>
    </dgm:pt>
    <dgm:pt modelId="{67C32C4C-3854-4306-B7FE-25E934CF28C5}" type="pres">
      <dgm:prSet presAssocID="{8B9D6733-BA66-4595-87AA-90FD1E4274D8}" presName="sibTrans" presStyleLbl="sibTrans1D1" presStyleIdx="5" presStyleCnt="7"/>
      <dgm:spPr/>
    </dgm:pt>
    <dgm:pt modelId="{9FE4D3EB-6DD1-445F-B62E-F6A69379B671}" type="pres">
      <dgm:prSet presAssocID="{8B9D6733-BA66-4595-87AA-90FD1E4274D8}" presName="connectorText" presStyleLbl="sibTrans1D1" presStyleIdx="5" presStyleCnt="7"/>
      <dgm:spPr/>
    </dgm:pt>
    <dgm:pt modelId="{1D91DF58-B4E2-429F-8315-F0C6257B1054}" type="pres">
      <dgm:prSet presAssocID="{30597441-9B84-4916-B9D9-EFABFC8700F3}" presName="node" presStyleLbl="node1" presStyleIdx="6" presStyleCnt="8">
        <dgm:presLayoutVars>
          <dgm:bulletEnabled val="1"/>
        </dgm:presLayoutVars>
      </dgm:prSet>
      <dgm:spPr/>
    </dgm:pt>
    <dgm:pt modelId="{EC924036-FBA7-4A9D-AFD2-F3F84D0447F3}" type="pres">
      <dgm:prSet presAssocID="{DA5AAAA0-31E5-4DB1-B514-8A40161CB7BC}" presName="sibTrans" presStyleLbl="sibTrans1D1" presStyleIdx="6" presStyleCnt="7"/>
      <dgm:spPr/>
    </dgm:pt>
    <dgm:pt modelId="{79F9C5DB-513F-43CB-B909-C162BEFB76BA}" type="pres">
      <dgm:prSet presAssocID="{DA5AAAA0-31E5-4DB1-B514-8A40161CB7BC}" presName="connectorText" presStyleLbl="sibTrans1D1" presStyleIdx="6" presStyleCnt="7"/>
      <dgm:spPr/>
    </dgm:pt>
    <dgm:pt modelId="{6380E179-6BBD-4BF0-9549-95C934D0710A}" type="pres">
      <dgm:prSet presAssocID="{4E0DD9E2-05FF-4F70-A43D-5BEC8485C4F8}" presName="node" presStyleLbl="node1" presStyleIdx="7" presStyleCnt="8">
        <dgm:presLayoutVars>
          <dgm:bulletEnabled val="1"/>
        </dgm:presLayoutVars>
      </dgm:prSet>
      <dgm:spPr/>
    </dgm:pt>
  </dgm:ptLst>
  <dgm:cxnLst>
    <dgm:cxn modelId="{B5D17506-7173-4F70-9D31-0A5951FB7C74}" type="presOf" srcId="{38AB2EB1-4772-4B31-8594-3CF1A47D8F6B}" destId="{CA999EBF-475F-4B07-982E-6342A8CA757A}" srcOrd="0" destOrd="1" presId="urn:microsoft.com/office/officeart/2016/7/layout/RepeatingBendingProcessNew"/>
    <dgm:cxn modelId="{58BBB512-C35C-4F5D-9D32-8CBC33FB9CE0}" srcId="{9E3B84D9-DBC0-4C3D-B136-EFECDABABF38}" destId="{5ACF29C6-C25B-44DB-8477-52DE29909540}" srcOrd="1" destOrd="0" parTransId="{8BAC90F5-3CD7-430C-95C3-75FF7DA7720A}" sibTransId="{E92768E3-142F-4023-BC02-784E008A3045}"/>
    <dgm:cxn modelId="{2E608718-603A-4F4D-9B95-03A5872CFE2A}" srcId="{9E3B84D9-DBC0-4C3D-B136-EFECDABABF38}" destId="{45405CD5-2CEE-48CC-85E2-D70D8515AB33}" srcOrd="3" destOrd="0" parTransId="{5151024B-95DD-44F4-A2FA-238C3FF36FE0}" sibTransId="{C971D6EA-2C7F-42B6-9C4D-13C5F2E6E654}"/>
    <dgm:cxn modelId="{1BA4E01B-EA99-40BB-A373-3950882257C9}" type="presOf" srcId="{98F56A9D-A15B-4B37-AA6D-FA10726D50DE}" destId="{1D91DF58-B4E2-429F-8315-F0C6257B1054}" srcOrd="0" destOrd="1" presId="urn:microsoft.com/office/officeart/2016/7/layout/RepeatingBendingProcessNew"/>
    <dgm:cxn modelId="{8BB2B41D-E20F-431E-8490-7A4A78898E83}" type="presOf" srcId="{5ACF29C6-C25B-44DB-8477-52DE29909540}" destId="{2E8FB29E-6D09-4F1F-AEEA-5BE1245235AE}" srcOrd="0" destOrd="0" presId="urn:microsoft.com/office/officeart/2016/7/layout/RepeatingBendingProcessNew"/>
    <dgm:cxn modelId="{C86D6F26-2764-4B4E-95B6-279FFBC2DE36}" srcId="{30597441-9B84-4916-B9D9-EFABFC8700F3}" destId="{98F56A9D-A15B-4B37-AA6D-FA10726D50DE}" srcOrd="0" destOrd="0" parTransId="{4F71AC5C-1852-45E6-B153-9504C69EF539}" sibTransId="{90DBAB35-CF8E-40A6-B99D-43628C014E1E}"/>
    <dgm:cxn modelId="{B80BBC33-3351-4C98-AAE2-CD7AEBAFD530}" srcId="{9E3B84D9-DBC0-4C3D-B136-EFECDABABF38}" destId="{30A6757E-9BDF-41FB-9B83-5BCBC8BCF9CE}" srcOrd="4" destOrd="0" parTransId="{D9B43755-AF3B-40F9-A462-3CD2FD579BC1}" sibTransId="{A95A5C05-4F0E-4C59-A7A4-530F980ABC34}"/>
    <dgm:cxn modelId="{657A6A43-53D7-4206-8B85-93A69356AD4D}" type="presOf" srcId="{30A6757E-9BDF-41FB-9B83-5BCBC8BCF9CE}" destId="{7AF8AA36-91A2-4732-999F-F87E6D041B91}" srcOrd="0" destOrd="0" presId="urn:microsoft.com/office/officeart/2016/7/layout/RepeatingBendingProcessNew"/>
    <dgm:cxn modelId="{11985E65-989D-4401-829D-745DAFDFAFA7}" srcId="{9E3B84D9-DBC0-4C3D-B136-EFECDABABF38}" destId="{CD22F7CB-6559-4AEE-B08B-9DAA84F2FB27}" srcOrd="0" destOrd="0" parTransId="{0B856A58-EEF6-4B2C-B1A8-6CF1D23114F1}" sibTransId="{2A12CCDF-C354-4DCC-B62E-57A06EEBB4EE}"/>
    <dgm:cxn modelId="{121D0B47-F3FD-4912-9112-ADD4619AC073}" srcId="{45405CD5-2CEE-48CC-85E2-D70D8515AB33}" destId="{38AB2EB1-4772-4B31-8594-3CF1A47D8F6B}" srcOrd="0" destOrd="0" parTransId="{B6CA76E7-9AC7-40E9-8CF1-EA580AF8772E}" sibTransId="{B4786B05-B902-4CA2-B4A2-80688D884588}"/>
    <dgm:cxn modelId="{8A10F867-AA21-48DD-A2B4-2813590F4F1D}" type="presOf" srcId="{CD22F7CB-6559-4AEE-B08B-9DAA84F2FB27}" destId="{C5F7E962-226F-45DE-9C3D-33018A080278}" srcOrd="0" destOrd="0" presId="urn:microsoft.com/office/officeart/2016/7/layout/RepeatingBendingProcessNew"/>
    <dgm:cxn modelId="{73DF0053-7BC2-4021-B111-38ED481A0120}" srcId="{4E0DD9E2-05FF-4F70-A43D-5BEC8485C4F8}" destId="{1FA1A1DF-B949-47B5-92E5-A311A879F186}" srcOrd="0" destOrd="0" parTransId="{8BD7DADC-596B-4B85-847F-75E4F0A677D6}" sibTransId="{B7A16598-F4BE-4000-B4A1-F2557BE7E20E}"/>
    <dgm:cxn modelId="{C64C3473-C618-4083-8B11-52F1FF203F71}" type="presOf" srcId="{E92768E3-142F-4023-BC02-784E008A3045}" destId="{4808333A-1952-4FE7-A580-D462DA0A0D10}" srcOrd="0" destOrd="0" presId="urn:microsoft.com/office/officeart/2016/7/layout/RepeatingBendingProcessNew"/>
    <dgm:cxn modelId="{76027753-A524-46C5-9D48-731400B55466}" type="presOf" srcId="{2A12CCDF-C354-4DCC-B62E-57A06EEBB4EE}" destId="{34AF0263-EB76-4D67-9064-A0353CF2E24F}" srcOrd="0" destOrd="0" presId="urn:microsoft.com/office/officeart/2016/7/layout/RepeatingBendingProcessNew"/>
    <dgm:cxn modelId="{8DFF3677-A7B0-407B-9E0D-5EC261DC93C4}" type="presOf" srcId="{B609732D-9EBF-4B88-B8D7-E1C1C2EB25A4}" destId="{8BCE7B23-BDFF-435F-AA78-4DF8B55A9EB0}" srcOrd="1" destOrd="0" presId="urn:microsoft.com/office/officeart/2016/7/layout/RepeatingBendingProcessNew"/>
    <dgm:cxn modelId="{AA66D678-46B7-40EA-B2FA-22F1801D0FCF}" type="presOf" srcId="{B609732D-9EBF-4B88-B8D7-E1C1C2EB25A4}" destId="{0AFD401A-3AA9-41FE-A291-EB0EA42A5C9A}" srcOrd="0" destOrd="0" presId="urn:microsoft.com/office/officeart/2016/7/layout/RepeatingBendingProcessNew"/>
    <dgm:cxn modelId="{E6359F80-52F6-470F-A3F8-4B74F5B70CD8}" srcId="{9E3B84D9-DBC0-4C3D-B136-EFECDABABF38}" destId="{30597441-9B84-4916-B9D9-EFABFC8700F3}" srcOrd="6" destOrd="0" parTransId="{F3BC855D-F47C-45D2-BEEE-59092489FD76}" sibTransId="{DA5AAAA0-31E5-4DB1-B514-8A40161CB7BC}"/>
    <dgm:cxn modelId="{2EA62982-78AC-4CFF-9BFC-A23CF4FC3260}" type="presOf" srcId="{DA5AAAA0-31E5-4DB1-B514-8A40161CB7BC}" destId="{79F9C5DB-513F-43CB-B909-C162BEFB76BA}" srcOrd="1" destOrd="0" presId="urn:microsoft.com/office/officeart/2016/7/layout/RepeatingBendingProcessNew"/>
    <dgm:cxn modelId="{CD111983-A4E4-48F1-A28A-07E2B62B1BC3}" type="presOf" srcId="{A95A5C05-4F0E-4C59-A7A4-530F980ABC34}" destId="{444BAC79-835A-45CC-BD0D-179AF9B19795}" srcOrd="1" destOrd="0" presId="urn:microsoft.com/office/officeart/2016/7/layout/RepeatingBendingProcessNew"/>
    <dgm:cxn modelId="{321E078A-53D5-4020-B117-6A231A312ECD}" type="presOf" srcId="{DA5AAAA0-31E5-4DB1-B514-8A40161CB7BC}" destId="{EC924036-FBA7-4A9D-AFD2-F3F84D0447F3}" srcOrd="0" destOrd="0" presId="urn:microsoft.com/office/officeart/2016/7/layout/RepeatingBendingProcessNew"/>
    <dgm:cxn modelId="{77F5EB8F-111F-4073-8D34-0A39DED01035}" type="presOf" srcId="{8B9D6733-BA66-4595-87AA-90FD1E4274D8}" destId="{67C32C4C-3854-4306-B7FE-25E934CF28C5}" srcOrd="0" destOrd="0" presId="urn:microsoft.com/office/officeart/2016/7/layout/RepeatingBendingProcessNew"/>
    <dgm:cxn modelId="{745C6893-B048-45A8-976B-EE5314CC03C9}" type="presOf" srcId="{9E3B84D9-DBC0-4C3D-B136-EFECDABABF38}" destId="{9183B5C0-6549-454D-BA76-8D43F12699C0}" srcOrd="0" destOrd="0" presId="urn:microsoft.com/office/officeart/2016/7/layout/RepeatingBendingProcessNew"/>
    <dgm:cxn modelId="{607EA496-D92A-4953-8CEE-5310CCE91484}" type="presOf" srcId="{2A12CCDF-C354-4DCC-B62E-57A06EEBB4EE}" destId="{108EBBDF-2535-4C84-8560-8CBD1A20EB65}" srcOrd="1" destOrd="0" presId="urn:microsoft.com/office/officeart/2016/7/layout/RepeatingBendingProcessNew"/>
    <dgm:cxn modelId="{25B89D9B-FA7F-49DA-A76F-FADE0F8EC856}" type="presOf" srcId="{C971D6EA-2C7F-42B6-9C4D-13C5F2E6E654}" destId="{52B0ED86-A7D6-4DDC-B91D-DD13832CF7D4}" srcOrd="1" destOrd="0" presId="urn:microsoft.com/office/officeart/2016/7/layout/RepeatingBendingProcessNew"/>
    <dgm:cxn modelId="{B340A09E-746E-41DB-B6A5-4072A69571DE}" type="presOf" srcId="{4E0DD9E2-05FF-4F70-A43D-5BEC8485C4F8}" destId="{6380E179-6BBD-4BF0-9549-95C934D0710A}" srcOrd="0" destOrd="0" presId="urn:microsoft.com/office/officeart/2016/7/layout/RepeatingBendingProcessNew"/>
    <dgm:cxn modelId="{2F459CA1-4C53-4A59-801E-DE3C1F05DFFE}" type="presOf" srcId="{1FA1A1DF-B949-47B5-92E5-A311A879F186}" destId="{6380E179-6BBD-4BF0-9549-95C934D0710A}" srcOrd="0" destOrd="1" presId="urn:microsoft.com/office/officeart/2016/7/layout/RepeatingBendingProcessNew"/>
    <dgm:cxn modelId="{751135A3-CE7D-49C6-8370-92AF7BA9C578}" type="presOf" srcId="{C971D6EA-2C7F-42B6-9C4D-13C5F2E6E654}" destId="{6C482796-FA2F-4622-B7A7-30060BEDC04B}" srcOrd="0" destOrd="0" presId="urn:microsoft.com/office/officeart/2016/7/layout/RepeatingBendingProcessNew"/>
    <dgm:cxn modelId="{77E9DAB2-1CEC-4BB6-8549-9CBE342C3EFB}" type="presOf" srcId="{A95A5C05-4F0E-4C59-A7A4-530F980ABC34}" destId="{F63C3241-E030-4A1E-B494-11E52946EC21}" srcOrd="0" destOrd="0" presId="urn:microsoft.com/office/officeart/2016/7/layout/RepeatingBendingProcessNew"/>
    <dgm:cxn modelId="{2EB819B3-DB9F-4ACD-82D8-4049AF27C400}" type="presOf" srcId="{18291FCC-8BA6-47F5-9EF1-F24197FFDC75}" destId="{99D94C89-50CB-4995-99EB-B8A01030DA7D}" srcOrd="0" destOrd="0" presId="urn:microsoft.com/office/officeart/2016/7/layout/RepeatingBendingProcessNew"/>
    <dgm:cxn modelId="{AF19AACA-F2DE-4E67-9B15-757393A4A577}" type="presOf" srcId="{30597441-9B84-4916-B9D9-EFABFC8700F3}" destId="{1D91DF58-B4E2-429F-8315-F0C6257B1054}" srcOrd="0" destOrd="0" presId="urn:microsoft.com/office/officeart/2016/7/layout/RepeatingBendingProcessNew"/>
    <dgm:cxn modelId="{A0B3B9CA-8E90-4BAB-9519-03CE4A5C6957}" srcId="{9E3B84D9-DBC0-4C3D-B136-EFECDABABF38}" destId="{53099871-72EF-4591-82F4-8A0A0D390145}" srcOrd="5" destOrd="0" parTransId="{E3000FAB-5BFE-49AC-9F8D-1C8A7565414E}" sibTransId="{8B9D6733-BA66-4595-87AA-90FD1E4274D8}"/>
    <dgm:cxn modelId="{32BD52CF-393B-4287-894C-18F49290B56F}" type="presOf" srcId="{8B9D6733-BA66-4595-87AA-90FD1E4274D8}" destId="{9FE4D3EB-6DD1-445F-B62E-F6A69379B671}" srcOrd="1" destOrd="0" presId="urn:microsoft.com/office/officeart/2016/7/layout/RepeatingBendingProcessNew"/>
    <dgm:cxn modelId="{EE4705D9-0FAF-4DE4-83D6-9999B7A83AD2}" type="presOf" srcId="{45405CD5-2CEE-48CC-85E2-D70D8515AB33}" destId="{CA999EBF-475F-4B07-982E-6342A8CA757A}" srcOrd="0" destOrd="0" presId="urn:microsoft.com/office/officeart/2016/7/layout/RepeatingBendingProcessNew"/>
    <dgm:cxn modelId="{B443D1EE-744C-4940-9915-5EF9C2C096B5}" type="presOf" srcId="{53099871-72EF-4591-82F4-8A0A0D390145}" destId="{CEF0FCB3-B3DD-41FE-B16B-4955905D5C99}" srcOrd="0" destOrd="0" presId="urn:microsoft.com/office/officeart/2016/7/layout/RepeatingBendingProcessNew"/>
    <dgm:cxn modelId="{087B68F1-646C-4EBA-9278-169EAC41B847}" srcId="{9E3B84D9-DBC0-4C3D-B136-EFECDABABF38}" destId="{18291FCC-8BA6-47F5-9EF1-F24197FFDC75}" srcOrd="2" destOrd="0" parTransId="{AA948765-664D-4E3D-9D9F-5D7668592894}" sibTransId="{B609732D-9EBF-4B88-B8D7-E1C1C2EB25A4}"/>
    <dgm:cxn modelId="{78C3B7F2-AA10-4FD0-A30F-1FE61B172140}" type="presOf" srcId="{E92768E3-142F-4023-BC02-784E008A3045}" destId="{C08BDAE3-53D0-4A23-AFA2-BC7299AE1A00}" srcOrd="1" destOrd="0" presId="urn:microsoft.com/office/officeart/2016/7/layout/RepeatingBendingProcessNew"/>
    <dgm:cxn modelId="{929C4AF5-B3A3-4D03-9108-B7020F5D76E2}" srcId="{9E3B84D9-DBC0-4C3D-B136-EFECDABABF38}" destId="{4E0DD9E2-05FF-4F70-A43D-5BEC8485C4F8}" srcOrd="7" destOrd="0" parTransId="{DDD481FF-FBCC-40BC-97D0-C327712343AB}" sibTransId="{828A50F8-1227-492A-88BA-F75AE089C870}"/>
    <dgm:cxn modelId="{5173FCF7-8801-4F2C-AFF3-D13CFEE5C937}" type="presParOf" srcId="{9183B5C0-6549-454D-BA76-8D43F12699C0}" destId="{C5F7E962-226F-45DE-9C3D-33018A080278}" srcOrd="0" destOrd="0" presId="urn:microsoft.com/office/officeart/2016/7/layout/RepeatingBendingProcessNew"/>
    <dgm:cxn modelId="{03134851-DDB3-4DD4-A670-6F10FA2BFA02}" type="presParOf" srcId="{9183B5C0-6549-454D-BA76-8D43F12699C0}" destId="{34AF0263-EB76-4D67-9064-A0353CF2E24F}" srcOrd="1" destOrd="0" presId="urn:microsoft.com/office/officeart/2016/7/layout/RepeatingBendingProcessNew"/>
    <dgm:cxn modelId="{CC2E4723-B78F-4232-A77C-A9DF2E78796D}" type="presParOf" srcId="{34AF0263-EB76-4D67-9064-A0353CF2E24F}" destId="{108EBBDF-2535-4C84-8560-8CBD1A20EB65}" srcOrd="0" destOrd="0" presId="urn:microsoft.com/office/officeart/2016/7/layout/RepeatingBendingProcessNew"/>
    <dgm:cxn modelId="{0DDDD931-B986-4A40-9CCD-8BF3906EF47C}" type="presParOf" srcId="{9183B5C0-6549-454D-BA76-8D43F12699C0}" destId="{2E8FB29E-6D09-4F1F-AEEA-5BE1245235AE}" srcOrd="2" destOrd="0" presId="urn:microsoft.com/office/officeart/2016/7/layout/RepeatingBendingProcessNew"/>
    <dgm:cxn modelId="{B860A44E-F893-4A4D-B320-D99CBB9BDC7D}" type="presParOf" srcId="{9183B5C0-6549-454D-BA76-8D43F12699C0}" destId="{4808333A-1952-4FE7-A580-D462DA0A0D10}" srcOrd="3" destOrd="0" presId="urn:microsoft.com/office/officeart/2016/7/layout/RepeatingBendingProcessNew"/>
    <dgm:cxn modelId="{207899A4-2825-4A0A-9553-1E5DB0484002}" type="presParOf" srcId="{4808333A-1952-4FE7-A580-D462DA0A0D10}" destId="{C08BDAE3-53D0-4A23-AFA2-BC7299AE1A00}" srcOrd="0" destOrd="0" presId="urn:microsoft.com/office/officeart/2016/7/layout/RepeatingBendingProcessNew"/>
    <dgm:cxn modelId="{2E989BBB-3371-4F23-8D48-938B9B6F975D}" type="presParOf" srcId="{9183B5C0-6549-454D-BA76-8D43F12699C0}" destId="{99D94C89-50CB-4995-99EB-B8A01030DA7D}" srcOrd="4" destOrd="0" presId="urn:microsoft.com/office/officeart/2016/7/layout/RepeatingBendingProcessNew"/>
    <dgm:cxn modelId="{B575D67D-EB93-4777-8B28-AE9127D23F7E}" type="presParOf" srcId="{9183B5C0-6549-454D-BA76-8D43F12699C0}" destId="{0AFD401A-3AA9-41FE-A291-EB0EA42A5C9A}" srcOrd="5" destOrd="0" presId="urn:microsoft.com/office/officeart/2016/7/layout/RepeatingBendingProcessNew"/>
    <dgm:cxn modelId="{9D9D4A83-AEE6-49E7-B6DA-DD96625D8E84}" type="presParOf" srcId="{0AFD401A-3AA9-41FE-A291-EB0EA42A5C9A}" destId="{8BCE7B23-BDFF-435F-AA78-4DF8B55A9EB0}" srcOrd="0" destOrd="0" presId="urn:microsoft.com/office/officeart/2016/7/layout/RepeatingBendingProcessNew"/>
    <dgm:cxn modelId="{1F1BD31D-76A5-45EA-B5AD-F4415EAB4193}" type="presParOf" srcId="{9183B5C0-6549-454D-BA76-8D43F12699C0}" destId="{CA999EBF-475F-4B07-982E-6342A8CA757A}" srcOrd="6" destOrd="0" presId="urn:microsoft.com/office/officeart/2016/7/layout/RepeatingBendingProcessNew"/>
    <dgm:cxn modelId="{FE825C5C-90FB-4BDB-B14C-9DA3594C73A9}" type="presParOf" srcId="{9183B5C0-6549-454D-BA76-8D43F12699C0}" destId="{6C482796-FA2F-4622-B7A7-30060BEDC04B}" srcOrd="7" destOrd="0" presId="urn:microsoft.com/office/officeart/2016/7/layout/RepeatingBendingProcessNew"/>
    <dgm:cxn modelId="{7082E0F3-14B9-41FC-8D4A-8A0C13BEEDFB}" type="presParOf" srcId="{6C482796-FA2F-4622-B7A7-30060BEDC04B}" destId="{52B0ED86-A7D6-4DDC-B91D-DD13832CF7D4}" srcOrd="0" destOrd="0" presId="urn:microsoft.com/office/officeart/2016/7/layout/RepeatingBendingProcessNew"/>
    <dgm:cxn modelId="{4DED3245-C099-4FD7-9045-ADD3AC0373BB}" type="presParOf" srcId="{9183B5C0-6549-454D-BA76-8D43F12699C0}" destId="{7AF8AA36-91A2-4732-999F-F87E6D041B91}" srcOrd="8" destOrd="0" presId="urn:microsoft.com/office/officeart/2016/7/layout/RepeatingBendingProcessNew"/>
    <dgm:cxn modelId="{A0E3D2FF-6F66-4291-B154-79480052B1DB}" type="presParOf" srcId="{9183B5C0-6549-454D-BA76-8D43F12699C0}" destId="{F63C3241-E030-4A1E-B494-11E52946EC21}" srcOrd="9" destOrd="0" presId="urn:microsoft.com/office/officeart/2016/7/layout/RepeatingBendingProcessNew"/>
    <dgm:cxn modelId="{45476D2A-7356-4F46-BD93-236726E0CBEB}" type="presParOf" srcId="{F63C3241-E030-4A1E-B494-11E52946EC21}" destId="{444BAC79-835A-45CC-BD0D-179AF9B19795}" srcOrd="0" destOrd="0" presId="urn:microsoft.com/office/officeart/2016/7/layout/RepeatingBendingProcessNew"/>
    <dgm:cxn modelId="{0F05D64F-1E51-47CF-8C2D-F3A5162903F7}" type="presParOf" srcId="{9183B5C0-6549-454D-BA76-8D43F12699C0}" destId="{CEF0FCB3-B3DD-41FE-B16B-4955905D5C99}" srcOrd="10" destOrd="0" presId="urn:microsoft.com/office/officeart/2016/7/layout/RepeatingBendingProcessNew"/>
    <dgm:cxn modelId="{529A5F3F-7531-4C9A-9132-25FE23BFD929}" type="presParOf" srcId="{9183B5C0-6549-454D-BA76-8D43F12699C0}" destId="{67C32C4C-3854-4306-B7FE-25E934CF28C5}" srcOrd="11" destOrd="0" presId="urn:microsoft.com/office/officeart/2016/7/layout/RepeatingBendingProcessNew"/>
    <dgm:cxn modelId="{DD321EA9-053E-4ACC-9DFF-31F11ABB2F05}" type="presParOf" srcId="{67C32C4C-3854-4306-B7FE-25E934CF28C5}" destId="{9FE4D3EB-6DD1-445F-B62E-F6A69379B671}" srcOrd="0" destOrd="0" presId="urn:microsoft.com/office/officeart/2016/7/layout/RepeatingBendingProcessNew"/>
    <dgm:cxn modelId="{01472045-EA82-43D5-8F4C-468D6D283A01}" type="presParOf" srcId="{9183B5C0-6549-454D-BA76-8D43F12699C0}" destId="{1D91DF58-B4E2-429F-8315-F0C6257B1054}" srcOrd="12" destOrd="0" presId="urn:microsoft.com/office/officeart/2016/7/layout/RepeatingBendingProcessNew"/>
    <dgm:cxn modelId="{17C03D75-8FE4-4D3C-A759-65D3FCDED6DC}" type="presParOf" srcId="{9183B5C0-6549-454D-BA76-8D43F12699C0}" destId="{EC924036-FBA7-4A9D-AFD2-F3F84D0447F3}" srcOrd="13" destOrd="0" presId="urn:microsoft.com/office/officeart/2016/7/layout/RepeatingBendingProcessNew"/>
    <dgm:cxn modelId="{870C4F76-A615-4E82-A7E3-58B1C634D3E7}" type="presParOf" srcId="{EC924036-FBA7-4A9D-AFD2-F3F84D0447F3}" destId="{79F9C5DB-513F-43CB-B909-C162BEFB76BA}" srcOrd="0" destOrd="0" presId="urn:microsoft.com/office/officeart/2016/7/layout/RepeatingBendingProcessNew"/>
    <dgm:cxn modelId="{CF57AC08-A43B-4811-990D-54716124C8D9}" type="presParOf" srcId="{9183B5C0-6549-454D-BA76-8D43F12699C0}" destId="{6380E179-6BBD-4BF0-9549-95C934D0710A}" srcOrd="14"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62A40-8514-469B-BC2D-9725E3E28E34}">
      <dsp:nvSpPr>
        <dsp:cNvPr id="0" name=""/>
        <dsp:cNvSpPr/>
      </dsp:nvSpPr>
      <dsp:spPr>
        <a:xfrm>
          <a:off x="0" y="30155"/>
          <a:ext cx="2250280" cy="1350168"/>
        </a:xfrm>
        <a:prstGeom prst="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b="1" kern="1200"/>
            <a:t>Carie Devitt – Program Counsellor for all students in B.Sc.(Env.)</a:t>
          </a:r>
          <a:endParaRPr lang="en-US" sz="1900" kern="1200"/>
        </a:p>
      </dsp:txBody>
      <dsp:txXfrm>
        <a:off x="0" y="30155"/>
        <a:ext cx="2250280" cy="1350168"/>
      </dsp:txXfrm>
    </dsp:sp>
    <dsp:sp modelId="{DC7EC80F-8FE4-4581-916E-F7BAE0216891}">
      <dsp:nvSpPr>
        <dsp:cNvPr id="0" name=""/>
        <dsp:cNvSpPr/>
      </dsp:nvSpPr>
      <dsp:spPr>
        <a:xfrm>
          <a:off x="2475308" y="30155"/>
          <a:ext cx="2250280" cy="1350168"/>
        </a:xfrm>
        <a:prstGeom prst="rect">
          <a:avLst/>
        </a:prstGeom>
        <a:solidFill>
          <a:schemeClr val="accent5">
            <a:hueOff val="-3917"/>
            <a:satOff val="-4294"/>
            <a:lumOff val="-215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First point of contact for B.Sc.(Env.) program information</a:t>
          </a:r>
          <a:endParaRPr lang="en-US" sz="1900" kern="1200"/>
        </a:p>
      </dsp:txBody>
      <dsp:txXfrm>
        <a:off x="2475308" y="30155"/>
        <a:ext cx="2250280" cy="1350168"/>
      </dsp:txXfrm>
    </dsp:sp>
    <dsp:sp modelId="{DE090A8B-43A1-4092-BF3F-9406E8FF56E7}">
      <dsp:nvSpPr>
        <dsp:cNvPr id="0" name=""/>
        <dsp:cNvSpPr/>
      </dsp:nvSpPr>
      <dsp:spPr>
        <a:xfrm>
          <a:off x="4950617" y="30155"/>
          <a:ext cx="2250280" cy="1350168"/>
        </a:xfrm>
        <a:prstGeom prst="rect">
          <a:avLst/>
        </a:prstGeom>
        <a:solidFill>
          <a:schemeClr val="accent5">
            <a:hueOff val="-7835"/>
            <a:satOff val="-8588"/>
            <a:lumOff val="-4314"/>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General policy help – making sense of the Undergraduate Calendar</a:t>
          </a:r>
          <a:endParaRPr lang="en-US" sz="1900" kern="1200"/>
        </a:p>
      </dsp:txBody>
      <dsp:txXfrm>
        <a:off x="4950617" y="30155"/>
        <a:ext cx="2250280" cy="1350168"/>
      </dsp:txXfrm>
    </dsp:sp>
    <dsp:sp modelId="{B1F7A7C8-93E9-4D26-8E2C-2C7B0CAF961F}">
      <dsp:nvSpPr>
        <dsp:cNvPr id="0" name=""/>
        <dsp:cNvSpPr/>
      </dsp:nvSpPr>
      <dsp:spPr>
        <a:xfrm>
          <a:off x="0" y="1605351"/>
          <a:ext cx="2250280" cy="1350168"/>
        </a:xfrm>
        <a:prstGeom prst="rect">
          <a:avLst/>
        </a:prstGeom>
        <a:solidFill>
          <a:schemeClr val="accent5">
            <a:hueOff val="-11752"/>
            <a:satOff val="-12883"/>
            <a:lumOff val="-647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a:t>Course schedule difficulties</a:t>
          </a:r>
          <a:endParaRPr lang="en-US" sz="1900" kern="1200"/>
        </a:p>
      </dsp:txBody>
      <dsp:txXfrm>
        <a:off x="0" y="1605351"/>
        <a:ext cx="2250280" cy="1350168"/>
      </dsp:txXfrm>
    </dsp:sp>
    <dsp:sp modelId="{12EBBD7C-0343-4C48-8709-C0EE59034DC5}">
      <dsp:nvSpPr>
        <dsp:cNvPr id="0" name=""/>
        <dsp:cNvSpPr/>
      </dsp:nvSpPr>
      <dsp:spPr>
        <a:xfrm>
          <a:off x="2475308" y="1605351"/>
          <a:ext cx="2250280" cy="1350168"/>
        </a:xfrm>
        <a:prstGeom prst="rect">
          <a:avLst/>
        </a:prstGeom>
        <a:solidFill>
          <a:schemeClr val="accent5">
            <a:hueOff val="-15669"/>
            <a:satOff val="-17177"/>
            <a:lumOff val="-862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Missed class time or exams (academic consideration)</a:t>
          </a:r>
          <a:endParaRPr lang="en-US" sz="1900" kern="1200" dirty="0"/>
        </a:p>
      </dsp:txBody>
      <dsp:txXfrm>
        <a:off x="2475308" y="1605351"/>
        <a:ext cx="2250280" cy="1350168"/>
      </dsp:txXfrm>
    </dsp:sp>
    <dsp:sp modelId="{07A8E918-69A9-411E-B036-1B83465D8181}">
      <dsp:nvSpPr>
        <dsp:cNvPr id="0" name=""/>
        <dsp:cNvSpPr/>
      </dsp:nvSpPr>
      <dsp:spPr>
        <a:xfrm>
          <a:off x="4950617" y="1605351"/>
          <a:ext cx="2250280" cy="1350168"/>
        </a:xfrm>
        <a:prstGeom prst="rect">
          <a:avLst/>
        </a:prstGeom>
        <a:solidFill>
          <a:schemeClr val="accent5">
            <a:hueOff val="-19587"/>
            <a:satOff val="-21471"/>
            <a:lumOff val="-1078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CA" sz="1900" kern="1200" dirty="0"/>
            <a:t>Graduation Requirements</a:t>
          </a:r>
          <a:endParaRPr lang="en-US" sz="1900" kern="1200" dirty="0"/>
        </a:p>
      </dsp:txBody>
      <dsp:txXfrm>
        <a:off x="4950617" y="1605351"/>
        <a:ext cx="2250280" cy="1350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E09E6-37EF-4708-9E13-8B5708CF08DB}">
      <dsp:nvSpPr>
        <dsp:cNvPr id="0" name=""/>
        <dsp:cNvSpPr/>
      </dsp:nvSpPr>
      <dsp:spPr>
        <a:xfrm>
          <a:off x="0" y="3128"/>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CA1EEB-0D26-4C2C-B4E6-F10959898FA0}">
      <dsp:nvSpPr>
        <dsp:cNvPr id="0" name=""/>
        <dsp:cNvSpPr/>
      </dsp:nvSpPr>
      <dsp:spPr>
        <a:xfrm>
          <a:off x="0" y="3128"/>
          <a:ext cx="3954294" cy="128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Classes start this </a:t>
          </a:r>
          <a:r>
            <a:rPr lang="en-CA" sz="2200" kern="1200" dirty="0">
              <a:highlight>
                <a:srgbClr val="FFFF00"/>
              </a:highlight>
            </a:rPr>
            <a:t>Thursday September 10</a:t>
          </a:r>
          <a:r>
            <a:rPr lang="en-CA" sz="2200" kern="1200" baseline="30000" dirty="0">
              <a:highlight>
                <a:srgbClr val="FFFF00"/>
              </a:highlight>
            </a:rPr>
            <a:t>th</a:t>
          </a:r>
          <a:r>
            <a:rPr lang="en-CA" sz="2200" kern="1200" dirty="0">
              <a:highlight>
                <a:srgbClr val="FFFF00"/>
              </a:highlight>
            </a:rPr>
            <a:t> - Do NOT miss any </a:t>
          </a:r>
          <a:r>
            <a:rPr lang="en-CA" sz="2200" kern="1200" dirty="0" err="1">
              <a:highlight>
                <a:srgbClr val="FFFF00"/>
              </a:highlight>
            </a:rPr>
            <a:t>synchronus</a:t>
          </a:r>
          <a:r>
            <a:rPr lang="en-CA" sz="2200" kern="1200" dirty="0">
              <a:highlight>
                <a:srgbClr val="FFFF00"/>
              </a:highlight>
            </a:rPr>
            <a:t> course material!</a:t>
          </a:r>
          <a:endParaRPr lang="en-US" sz="2200" kern="1200" dirty="0"/>
        </a:p>
      </dsp:txBody>
      <dsp:txXfrm>
        <a:off x="0" y="3128"/>
        <a:ext cx="3954294" cy="1284569"/>
      </dsp:txXfrm>
    </dsp:sp>
    <dsp:sp modelId="{2F97422F-FEB9-4AD0-96F0-C47EF9002FE8}">
      <dsp:nvSpPr>
        <dsp:cNvPr id="0" name=""/>
        <dsp:cNvSpPr/>
      </dsp:nvSpPr>
      <dsp:spPr>
        <a:xfrm>
          <a:off x="0" y="1287697"/>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78177-9D01-4B78-88BC-5FF5FF9C5E61}">
      <dsp:nvSpPr>
        <dsp:cNvPr id="0" name=""/>
        <dsp:cNvSpPr/>
      </dsp:nvSpPr>
      <dsp:spPr>
        <a:xfrm>
          <a:off x="0" y="1287697"/>
          <a:ext cx="3950432" cy="1853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Last day to </a:t>
          </a:r>
          <a:r>
            <a:rPr lang="en-CA" sz="2200" b="1" kern="1200" dirty="0"/>
            <a:t>add</a:t>
          </a:r>
          <a:r>
            <a:rPr lang="en-CA" sz="2200" kern="1200" dirty="0"/>
            <a:t> classes or change course sections for F20 is September 18</a:t>
          </a:r>
          <a:r>
            <a:rPr lang="en-CA" sz="2200" kern="1200" baseline="30000" dirty="0"/>
            <a:t>th</a:t>
          </a:r>
          <a:r>
            <a:rPr lang="en-CA" sz="2200" kern="1200" dirty="0"/>
            <a:t> </a:t>
          </a:r>
        </a:p>
        <a:p>
          <a:pPr marL="0" lvl="0" indent="0" algn="l" defTabSz="977900">
            <a:lnSpc>
              <a:spcPct val="90000"/>
            </a:lnSpc>
            <a:spcBef>
              <a:spcPct val="0"/>
            </a:spcBef>
            <a:spcAft>
              <a:spcPct val="35000"/>
            </a:spcAft>
            <a:buNone/>
          </a:pPr>
          <a:r>
            <a:rPr lang="en-CA" sz="2200" kern="1200" dirty="0"/>
            <a:t>Last day to </a:t>
          </a:r>
          <a:r>
            <a:rPr lang="en-CA" sz="2200" b="1" kern="1200" dirty="0"/>
            <a:t>drop</a:t>
          </a:r>
          <a:r>
            <a:rPr lang="en-CA" sz="2200" kern="1200" dirty="0"/>
            <a:t> classes for F20 is the last class day - December 4</a:t>
          </a:r>
          <a:r>
            <a:rPr lang="en-CA" sz="2200" kern="1200" baseline="30000" dirty="0"/>
            <a:t>th</a:t>
          </a:r>
          <a:r>
            <a:rPr lang="en-CA" sz="2200" kern="1200" dirty="0"/>
            <a:t> </a:t>
          </a:r>
          <a:endParaRPr lang="en-US" sz="2200" kern="1200" dirty="0"/>
        </a:p>
      </dsp:txBody>
      <dsp:txXfrm>
        <a:off x="0" y="1287697"/>
        <a:ext cx="3950432" cy="1853556"/>
      </dsp:txXfrm>
    </dsp:sp>
    <dsp:sp modelId="{6F45CBF8-5B03-4E83-BF6E-9943ECED7C39}">
      <dsp:nvSpPr>
        <dsp:cNvPr id="0" name=""/>
        <dsp:cNvSpPr/>
      </dsp:nvSpPr>
      <dsp:spPr>
        <a:xfrm>
          <a:off x="0" y="3141254"/>
          <a:ext cx="3954294"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B9A1E-28C2-48A3-AEBB-E58A5D2E59B7}">
      <dsp:nvSpPr>
        <dsp:cNvPr id="0" name=""/>
        <dsp:cNvSpPr/>
      </dsp:nvSpPr>
      <dsp:spPr>
        <a:xfrm>
          <a:off x="0" y="3141254"/>
          <a:ext cx="3954294" cy="1284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dirty="0"/>
            <a:t>Schedule of dates is in the current Undergraduate Calendar – stay on top of dates!</a:t>
          </a:r>
          <a:endParaRPr lang="en-US" sz="2200" kern="1200" dirty="0"/>
        </a:p>
      </dsp:txBody>
      <dsp:txXfrm>
        <a:off x="0" y="3141254"/>
        <a:ext cx="3954294" cy="1284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1D50E-9879-4657-B1F7-69A9CDA835FD}">
      <dsp:nvSpPr>
        <dsp:cNvPr id="0" name=""/>
        <dsp:cNvSpPr/>
      </dsp:nvSpPr>
      <dsp:spPr>
        <a:xfrm>
          <a:off x="389475" y="766479"/>
          <a:ext cx="489740" cy="489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9BF004-05E3-4578-B4DE-90A028A59B87}">
      <dsp:nvSpPr>
        <dsp:cNvPr id="0" name=""/>
        <dsp:cNvSpPr/>
      </dsp:nvSpPr>
      <dsp:spPr>
        <a:xfrm>
          <a:off x="4368" y="1345679"/>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Responsibilities</a:t>
          </a:r>
          <a:endParaRPr lang="en-US" sz="1400" kern="1200"/>
        </a:p>
      </dsp:txBody>
      <dsp:txXfrm>
        <a:off x="4368" y="1345679"/>
        <a:ext cx="1399257" cy="1654488"/>
      </dsp:txXfrm>
    </dsp:sp>
    <dsp:sp modelId="{BF393EFF-8902-45DF-A330-225CA4B58D98}">
      <dsp:nvSpPr>
        <dsp:cNvPr id="0" name=""/>
        <dsp:cNvSpPr/>
      </dsp:nvSpPr>
      <dsp:spPr>
        <a:xfrm>
          <a:off x="34438" y="2171575"/>
          <a:ext cx="1399257" cy="27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You are responsible for knowing policies and procedures.</a:t>
          </a:r>
          <a:endParaRPr lang="en-US" sz="1400" kern="1200" dirty="0"/>
        </a:p>
      </dsp:txBody>
      <dsp:txXfrm>
        <a:off x="34438" y="2171575"/>
        <a:ext cx="1399257" cy="27198"/>
      </dsp:txXfrm>
    </dsp:sp>
    <dsp:sp modelId="{AAF9F38E-34DA-41A3-A805-19DCA6D3CA0A}">
      <dsp:nvSpPr>
        <dsp:cNvPr id="0" name=""/>
        <dsp:cNvSpPr/>
      </dsp:nvSpPr>
      <dsp:spPr>
        <a:xfrm>
          <a:off x="1997626" y="766403"/>
          <a:ext cx="489740" cy="489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7D8F05-7FD6-4132-80C8-BF438911997C}">
      <dsp:nvSpPr>
        <dsp:cNvPr id="0" name=""/>
        <dsp:cNvSpPr/>
      </dsp:nvSpPr>
      <dsp:spPr>
        <a:xfrm>
          <a:off x="1648495" y="1347930"/>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No one will chase down your assignments</a:t>
          </a:r>
          <a:endParaRPr lang="en-US" sz="1400" kern="1200"/>
        </a:p>
      </dsp:txBody>
      <dsp:txXfrm>
        <a:off x="1648495" y="1347930"/>
        <a:ext cx="1399257" cy="1654488"/>
      </dsp:txXfrm>
    </dsp:sp>
    <dsp:sp modelId="{71771069-EFD6-41A1-BF14-EA14A22543B5}">
      <dsp:nvSpPr>
        <dsp:cNvPr id="0" name=""/>
        <dsp:cNvSpPr/>
      </dsp:nvSpPr>
      <dsp:spPr>
        <a:xfrm>
          <a:off x="1620202" y="2135373"/>
          <a:ext cx="1399257" cy="18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If you hand something in late, you will lose marks. Not at all? You’ll get 0.</a:t>
          </a:r>
          <a:endParaRPr lang="en-US" sz="1400" kern="1200" dirty="0"/>
        </a:p>
      </dsp:txBody>
      <dsp:txXfrm>
        <a:off x="1620202" y="2135373"/>
        <a:ext cx="1399257" cy="18194"/>
      </dsp:txXfrm>
    </dsp:sp>
    <dsp:sp modelId="{F92DB61C-BB62-422D-A6A7-2E0B1906011A}">
      <dsp:nvSpPr>
        <dsp:cNvPr id="0" name=""/>
        <dsp:cNvSpPr/>
      </dsp:nvSpPr>
      <dsp:spPr>
        <a:xfrm>
          <a:off x="3513392" y="766453"/>
          <a:ext cx="489740" cy="489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F73C04-B9B5-40D5-89D8-9C51E1ABED84}">
      <dsp:nvSpPr>
        <dsp:cNvPr id="0" name=""/>
        <dsp:cNvSpPr/>
      </dsp:nvSpPr>
      <dsp:spPr>
        <a:xfrm>
          <a:off x="3292622" y="1346314"/>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Deadlines are deadlines</a:t>
          </a:r>
          <a:endParaRPr lang="en-US" sz="1400" kern="1200"/>
        </a:p>
      </dsp:txBody>
      <dsp:txXfrm>
        <a:off x="3292622" y="1346314"/>
        <a:ext cx="1399257" cy="1654488"/>
      </dsp:txXfrm>
    </dsp:sp>
    <dsp:sp modelId="{BA24C6A3-E0AF-426B-B9DF-255957C6AE60}">
      <dsp:nvSpPr>
        <dsp:cNvPr id="0" name=""/>
        <dsp:cNvSpPr/>
      </dsp:nvSpPr>
      <dsp:spPr>
        <a:xfrm>
          <a:off x="3286270" y="2152071"/>
          <a:ext cx="1399257" cy="2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Things are due when they are due. </a:t>
          </a:r>
          <a:endParaRPr lang="en-US" sz="1400" kern="1200" dirty="0"/>
        </a:p>
      </dsp:txBody>
      <dsp:txXfrm>
        <a:off x="3286270" y="2152071"/>
        <a:ext cx="1399257" cy="24656"/>
      </dsp:txXfrm>
    </dsp:sp>
    <dsp:sp modelId="{CF9B0594-087A-41DB-A201-9755D696F782}">
      <dsp:nvSpPr>
        <dsp:cNvPr id="0" name=""/>
        <dsp:cNvSpPr/>
      </dsp:nvSpPr>
      <dsp:spPr>
        <a:xfrm>
          <a:off x="5040668" y="825854"/>
          <a:ext cx="489740" cy="489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4175222-4481-4B5C-9C67-4669B93C839D}">
      <dsp:nvSpPr>
        <dsp:cNvPr id="0" name=""/>
        <dsp:cNvSpPr/>
      </dsp:nvSpPr>
      <dsp:spPr>
        <a:xfrm>
          <a:off x="4936750" y="1345532"/>
          <a:ext cx="1399257" cy="1654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CA" sz="1400" b="1" kern="1200"/>
            <a:t>Learning expectations</a:t>
          </a:r>
          <a:endParaRPr lang="en-US" sz="1400" kern="1200"/>
        </a:p>
      </dsp:txBody>
      <dsp:txXfrm>
        <a:off x="4936750" y="1345532"/>
        <a:ext cx="1399257" cy="1654488"/>
      </dsp:txXfrm>
    </dsp:sp>
    <dsp:sp modelId="{43E9CC6E-8894-47E3-9E55-A707A3936D33}">
      <dsp:nvSpPr>
        <dsp:cNvPr id="0" name=""/>
        <dsp:cNvSpPr/>
      </dsp:nvSpPr>
      <dsp:spPr>
        <a:xfrm>
          <a:off x="4832995" y="2116782"/>
          <a:ext cx="1399257" cy="27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en-CA" sz="1400" kern="1200" dirty="0"/>
            <a:t>Less memory work, more connections between concepts and problem solving.</a:t>
          </a:r>
          <a:endParaRPr lang="en-US" sz="1400" kern="1200" dirty="0"/>
        </a:p>
      </dsp:txBody>
      <dsp:txXfrm>
        <a:off x="4832995" y="2116782"/>
        <a:ext cx="1399257" cy="27786"/>
      </dsp:txXfrm>
    </dsp:sp>
    <dsp:sp modelId="{CEDE80D2-1F18-4348-ADD3-F5BF8D26596A}">
      <dsp:nvSpPr>
        <dsp:cNvPr id="0" name=""/>
        <dsp:cNvSpPr/>
      </dsp:nvSpPr>
      <dsp:spPr>
        <a:xfrm>
          <a:off x="6769662" y="825857"/>
          <a:ext cx="489740" cy="4897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B8D0FE-C87A-430F-A99E-8F8EE031BCFA}">
      <dsp:nvSpPr>
        <dsp:cNvPr id="0" name=""/>
        <dsp:cNvSpPr/>
      </dsp:nvSpPr>
      <dsp:spPr>
        <a:xfrm>
          <a:off x="6585245" y="1517025"/>
          <a:ext cx="1399257" cy="230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en-CA" sz="1800" b="1" kern="1200" dirty="0"/>
            <a:t>You can skip seminars and labs and lecture material and no one will notice! </a:t>
          </a:r>
          <a:r>
            <a:rPr lang="en-CA" sz="1200" b="0" kern="1200" dirty="0"/>
            <a:t>Yikes!</a:t>
          </a:r>
          <a:endParaRPr lang="en-US" sz="1200" b="0" kern="1200" dirty="0"/>
        </a:p>
      </dsp:txBody>
      <dsp:txXfrm>
        <a:off x="6585245" y="1517025"/>
        <a:ext cx="1399257" cy="2300830"/>
      </dsp:txXfrm>
    </dsp:sp>
    <dsp:sp modelId="{ECE324EA-9B2D-4D65-8257-29EE336F6632}">
      <dsp:nvSpPr>
        <dsp:cNvPr id="0" name=""/>
        <dsp:cNvSpPr/>
      </dsp:nvSpPr>
      <dsp:spPr>
        <a:xfrm>
          <a:off x="6580877" y="2914497"/>
          <a:ext cx="1399257" cy="1646"/>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004CA-9084-4BA7-8D90-C253CB27EAEE}">
      <dsp:nvSpPr>
        <dsp:cNvPr id="0" name=""/>
        <dsp:cNvSpPr/>
      </dsp:nvSpPr>
      <dsp:spPr>
        <a:xfrm rot="5400000">
          <a:off x="2178559" y="-625490"/>
          <a:ext cx="1020720" cy="253074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Get involved but learn time management.</a:t>
          </a:r>
          <a:endParaRPr lang="en-US" sz="1800" kern="1200"/>
        </a:p>
      </dsp:txBody>
      <dsp:txXfrm rot="-5400000">
        <a:off x="1423546" y="179350"/>
        <a:ext cx="2480921" cy="921066"/>
      </dsp:txXfrm>
    </dsp:sp>
    <dsp:sp modelId="{27896308-6CCB-4DD8-826D-7C02C27767C2}">
      <dsp:nvSpPr>
        <dsp:cNvPr id="0" name=""/>
        <dsp:cNvSpPr/>
      </dsp:nvSpPr>
      <dsp:spPr>
        <a:xfrm>
          <a:off x="0" y="1933"/>
          <a:ext cx="1423545" cy="12759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Opportunities to get involved</a:t>
          </a:r>
          <a:endParaRPr lang="en-US" sz="1600" kern="1200"/>
        </a:p>
      </dsp:txBody>
      <dsp:txXfrm>
        <a:off x="62284" y="64217"/>
        <a:ext cx="1298977" cy="1151332"/>
      </dsp:txXfrm>
    </dsp:sp>
    <dsp:sp modelId="{D31F0627-1D12-4FD9-B7C2-24AB4A9BA5CB}">
      <dsp:nvSpPr>
        <dsp:cNvPr id="0" name=""/>
        <dsp:cNvSpPr/>
      </dsp:nvSpPr>
      <dsp:spPr>
        <a:xfrm rot="5400000">
          <a:off x="2178559" y="714204"/>
          <a:ext cx="1020720" cy="253074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a:t>Go outside your comfort zone and ask for assistance if needed. </a:t>
          </a:r>
          <a:endParaRPr lang="en-US" sz="1800" kern="1200"/>
        </a:p>
      </dsp:txBody>
      <dsp:txXfrm rot="-5400000">
        <a:off x="1423546" y="1519045"/>
        <a:ext cx="2480921" cy="921066"/>
      </dsp:txXfrm>
    </dsp:sp>
    <dsp:sp modelId="{4F09F295-16F6-4A3A-9F5B-3E5D07A630AB}">
      <dsp:nvSpPr>
        <dsp:cNvPr id="0" name=""/>
        <dsp:cNvSpPr/>
      </dsp:nvSpPr>
      <dsp:spPr>
        <a:xfrm>
          <a:off x="0" y="1341628"/>
          <a:ext cx="1423545" cy="12759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Instructors are there to help</a:t>
          </a:r>
          <a:endParaRPr lang="en-US" sz="1600" kern="1200"/>
        </a:p>
      </dsp:txBody>
      <dsp:txXfrm>
        <a:off x="62284" y="1403912"/>
        <a:ext cx="1298977" cy="1151332"/>
      </dsp:txXfrm>
    </dsp:sp>
    <dsp:sp modelId="{680BFAC5-A002-4BA2-966A-CF7FFC7B43E7}">
      <dsp:nvSpPr>
        <dsp:cNvPr id="0" name=""/>
        <dsp:cNvSpPr/>
      </dsp:nvSpPr>
      <dsp:spPr>
        <a:xfrm rot="5400000">
          <a:off x="2178559" y="2053900"/>
          <a:ext cx="1020720" cy="2530748"/>
        </a:xfrm>
        <a:prstGeom prst="round2Same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CA" sz="1800" kern="1200" dirty="0"/>
            <a:t>Use the resources available! SLGs.</a:t>
          </a:r>
          <a:endParaRPr lang="en-US" sz="1800" kern="1200" dirty="0"/>
        </a:p>
      </dsp:txBody>
      <dsp:txXfrm rot="-5400000">
        <a:off x="1423546" y="2858741"/>
        <a:ext cx="2480921" cy="921066"/>
      </dsp:txXfrm>
    </dsp:sp>
    <dsp:sp modelId="{F9918250-ABD9-4723-8476-16A40D09B933}">
      <dsp:nvSpPr>
        <dsp:cNvPr id="0" name=""/>
        <dsp:cNvSpPr/>
      </dsp:nvSpPr>
      <dsp:spPr>
        <a:xfrm>
          <a:off x="0" y="2681324"/>
          <a:ext cx="1423545" cy="12759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CA" sz="1600" kern="1200"/>
            <a:t>Lots of great resources on campus</a:t>
          </a:r>
          <a:endParaRPr lang="en-US" sz="1600" kern="1200"/>
        </a:p>
      </dsp:txBody>
      <dsp:txXfrm>
        <a:off x="62284" y="2743608"/>
        <a:ext cx="1298977" cy="1151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754D7-5584-4A91-ADCA-38A72AE4332D}">
      <dsp:nvSpPr>
        <dsp:cNvPr id="0" name=""/>
        <dsp:cNvSpPr/>
      </dsp:nvSpPr>
      <dsp:spPr>
        <a:xfrm>
          <a:off x="-144000" y="7977"/>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AB5B1-87D0-4F98-8DCD-EF320539F69F}">
      <dsp:nvSpPr>
        <dsp:cNvPr id="0" name=""/>
        <dsp:cNvSpPr/>
      </dsp:nvSpPr>
      <dsp:spPr>
        <a:xfrm>
          <a:off x="125612" y="208515"/>
          <a:ext cx="490204" cy="4902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9E1C3C-209D-4127-9591-2E9791D5E9A1}">
      <dsp:nvSpPr>
        <dsp:cNvPr id="0" name=""/>
        <dsp:cNvSpPr/>
      </dsp:nvSpPr>
      <dsp:spPr>
        <a:xfrm>
          <a:off x="885430" y="7977"/>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a:t>Undergraduate Calendar</a:t>
          </a:r>
          <a:endParaRPr lang="en-US" sz="1900" kern="1200"/>
        </a:p>
      </dsp:txBody>
      <dsp:txXfrm>
        <a:off x="885430" y="7977"/>
        <a:ext cx="2230440" cy="891281"/>
      </dsp:txXfrm>
    </dsp:sp>
    <dsp:sp modelId="{723BE55E-2C2E-4076-BBC2-F0880B530EA5}">
      <dsp:nvSpPr>
        <dsp:cNvPr id="0" name=""/>
        <dsp:cNvSpPr/>
      </dsp:nvSpPr>
      <dsp:spPr>
        <a:xfrm>
          <a:off x="2942779" y="7977"/>
          <a:ext cx="2040833"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Polices, degree requirements, dates, course information etc.</a:t>
          </a:r>
        </a:p>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3"/>
            </a:rPr>
            <a:t>https://www.uoguelph.ca/registrar/calendars/undergraduate/current/</a:t>
          </a:r>
          <a:endParaRPr lang="en-US" sz="1100" kern="1200" dirty="0"/>
        </a:p>
      </dsp:txBody>
      <dsp:txXfrm>
        <a:off x="2942779" y="7977"/>
        <a:ext cx="2040833" cy="891281"/>
      </dsp:txXfrm>
    </dsp:sp>
    <dsp:sp modelId="{8E344456-7159-49E0-91EF-86DB26AE05BF}">
      <dsp:nvSpPr>
        <dsp:cNvPr id="0" name=""/>
        <dsp:cNvSpPr/>
      </dsp:nvSpPr>
      <dsp:spPr>
        <a:xfrm>
          <a:off x="-144000" y="1122079"/>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C4868-FE63-4D58-8271-7153867A94CE}">
      <dsp:nvSpPr>
        <dsp:cNvPr id="0" name=""/>
        <dsp:cNvSpPr/>
      </dsp:nvSpPr>
      <dsp:spPr>
        <a:xfrm>
          <a:off x="125612" y="1322617"/>
          <a:ext cx="490204" cy="4902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16CC728-56E8-40CE-9536-4F04197DF88D}">
      <dsp:nvSpPr>
        <dsp:cNvPr id="0" name=""/>
        <dsp:cNvSpPr/>
      </dsp:nvSpPr>
      <dsp:spPr>
        <a:xfrm>
          <a:off x="885430" y="1122079"/>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dirty="0"/>
            <a:t>Your @uoguelph.ca Email</a:t>
          </a:r>
          <a:endParaRPr lang="en-US" sz="1900" kern="1200" dirty="0"/>
        </a:p>
      </dsp:txBody>
      <dsp:txXfrm>
        <a:off x="885430" y="1122079"/>
        <a:ext cx="2230440" cy="891281"/>
      </dsp:txXfrm>
    </dsp:sp>
    <dsp:sp modelId="{A4101AA0-C374-44C2-AAA2-80E1017FD659}">
      <dsp:nvSpPr>
        <dsp:cNvPr id="0" name=""/>
        <dsp:cNvSpPr/>
      </dsp:nvSpPr>
      <dsp:spPr>
        <a:xfrm>
          <a:off x="3115870" y="1122079"/>
          <a:ext cx="169465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a:t>Emails from me, ESSE and Registrar’s Office.</a:t>
          </a:r>
          <a:endParaRPr lang="en-US" sz="1100" kern="1200"/>
        </a:p>
      </dsp:txBody>
      <dsp:txXfrm>
        <a:off x="3115870" y="1122079"/>
        <a:ext cx="1694650" cy="891281"/>
      </dsp:txXfrm>
    </dsp:sp>
    <dsp:sp modelId="{75C7A685-8275-4EF2-9267-7983BA480493}">
      <dsp:nvSpPr>
        <dsp:cNvPr id="0" name=""/>
        <dsp:cNvSpPr/>
      </dsp:nvSpPr>
      <dsp:spPr>
        <a:xfrm>
          <a:off x="-144000" y="2178301"/>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9B119-1FB8-4F47-A9DA-75C048D1386A}">
      <dsp:nvSpPr>
        <dsp:cNvPr id="0" name=""/>
        <dsp:cNvSpPr/>
      </dsp:nvSpPr>
      <dsp:spPr>
        <a:xfrm>
          <a:off x="125612" y="2436720"/>
          <a:ext cx="490204" cy="49020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B185BD-36B3-4365-88C8-50D14BBE498E}">
      <dsp:nvSpPr>
        <dsp:cNvPr id="0" name=""/>
        <dsp:cNvSpPr/>
      </dsp:nvSpPr>
      <dsp:spPr>
        <a:xfrm>
          <a:off x="885430" y="2236181"/>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US" sz="1900" b="1" kern="1200" dirty="0"/>
            <a:t>My office website</a:t>
          </a:r>
        </a:p>
      </dsp:txBody>
      <dsp:txXfrm>
        <a:off x="885430" y="2236181"/>
        <a:ext cx="2230440" cy="891281"/>
      </dsp:txXfrm>
    </dsp:sp>
    <dsp:sp modelId="{46494405-8F27-47E1-9ABD-DE2A38186D93}">
      <dsp:nvSpPr>
        <dsp:cNvPr id="0" name=""/>
        <dsp:cNvSpPr/>
      </dsp:nvSpPr>
      <dsp:spPr>
        <a:xfrm>
          <a:off x="3049999" y="2236181"/>
          <a:ext cx="1826392"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8"/>
            </a:rPr>
            <a:t>https://oac-program-counselling.uoguelph.ca/</a:t>
          </a:r>
          <a:endParaRPr lang="en-US" sz="1100" kern="1200" dirty="0"/>
        </a:p>
      </dsp:txBody>
      <dsp:txXfrm>
        <a:off x="3049999" y="2236181"/>
        <a:ext cx="1826392" cy="891281"/>
      </dsp:txXfrm>
    </dsp:sp>
    <dsp:sp modelId="{93502F67-CC4A-4A2C-965B-27BB761454FC}">
      <dsp:nvSpPr>
        <dsp:cNvPr id="0" name=""/>
        <dsp:cNvSpPr/>
      </dsp:nvSpPr>
      <dsp:spPr>
        <a:xfrm>
          <a:off x="-144000" y="3350283"/>
          <a:ext cx="4956535" cy="8912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8B65F-6D89-4565-9A72-F43A79D7B701}">
      <dsp:nvSpPr>
        <dsp:cNvPr id="0" name=""/>
        <dsp:cNvSpPr/>
      </dsp:nvSpPr>
      <dsp:spPr>
        <a:xfrm>
          <a:off x="125612" y="3550822"/>
          <a:ext cx="490204" cy="49020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BA4768-F23D-41CA-9A87-608B3693825D}">
      <dsp:nvSpPr>
        <dsp:cNvPr id="0" name=""/>
        <dsp:cNvSpPr/>
      </dsp:nvSpPr>
      <dsp:spPr>
        <a:xfrm>
          <a:off x="885430" y="3350283"/>
          <a:ext cx="2230440"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844550">
            <a:lnSpc>
              <a:spcPct val="100000"/>
            </a:lnSpc>
            <a:spcBef>
              <a:spcPct val="0"/>
            </a:spcBef>
            <a:spcAft>
              <a:spcPct val="35000"/>
            </a:spcAft>
            <a:buNone/>
          </a:pPr>
          <a:r>
            <a:rPr lang="en-CA" sz="1900" b="1" kern="1200"/>
            <a:t>WebAdvisor</a:t>
          </a:r>
          <a:endParaRPr lang="en-US" sz="1900" kern="1200"/>
        </a:p>
      </dsp:txBody>
      <dsp:txXfrm>
        <a:off x="885430" y="3350283"/>
        <a:ext cx="2230440" cy="891281"/>
      </dsp:txXfrm>
    </dsp:sp>
    <dsp:sp modelId="{3993E63D-EC42-42CE-951A-FDB77ED553C4}">
      <dsp:nvSpPr>
        <dsp:cNvPr id="0" name=""/>
        <dsp:cNvSpPr/>
      </dsp:nvSpPr>
      <dsp:spPr>
        <a:xfrm>
          <a:off x="2825856" y="3350283"/>
          <a:ext cx="2274678" cy="89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327" tIns="94327" rIns="94327" bIns="94327" numCol="1" spcCol="1270" anchor="ctr" anchorCtr="0">
          <a:noAutofit/>
        </a:bodyPr>
        <a:lstStyle/>
        <a:p>
          <a:pPr marL="0" lvl="0" indent="0" algn="l" defTabSz="488950">
            <a:lnSpc>
              <a:spcPct val="100000"/>
            </a:lnSpc>
            <a:spcBef>
              <a:spcPct val="0"/>
            </a:spcBef>
            <a:spcAft>
              <a:spcPct val="35000"/>
            </a:spcAft>
            <a:buNone/>
          </a:pPr>
          <a:r>
            <a:rPr lang="en-CA" sz="1100" kern="1200" dirty="0"/>
            <a:t>Program/Academic Evaluation – BEST. HELP. EVER.</a:t>
          </a:r>
          <a:endParaRPr lang="en-US" sz="1100" kern="1200" dirty="0"/>
        </a:p>
      </dsp:txBody>
      <dsp:txXfrm>
        <a:off x="2825856" y="3350283"/>
        <a:ext cx="2274678" cy="891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F0263-EB76-4D67-9064-A0353CF2E24F}">
      <dsp:nvSpPr>
        <dsp:cNvPr id="0" name=""/>
        <dsp:cNvSpPr/>
      </dsp:nvSpPr>
      <dsp:spPr>
        <a:xfrm>
          <a:off x="2388185" y="547473"/>
          <a:ext cx="423922" cy="91440"/>
        </a:xfrm>
        <a:custGeom>
          <a:avLst/>
          <a:gdLst/>
          <a:ahLst/>
          <a:cxnLst/>
          <a:rect l="0" t="0" r="0" b="0"/>
          <a:pathLst>
            <a:path>
              <a:moveTo>
                <a:pt x="0" y="45720"/>
              </a:moveTo>
              <a:lnTo>
                <a:pt x="42392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590921"/>
        <a:ext cx="22726" cy="4545"/>
      </dsp:txXfrm>
    </dsp:sp>
    <dsp:sp modelId="{C5F7E962-226F-45DE-9C3D-33018A080278}">
      <dsp:nvSpPr>
        <dsp:cNvPr id="0" name=""/>
        <dsp:cNvSpPr/>
      </dsp:nvSpPr>
      <dsp:spPr>
        <a:xfrm>
          <a:off x="413801" y="338"/>
          <a:ext cx="1976184" cy="1185710"/>
        </a:xfrm>
        <a:prstGeom prst="rect">
          <a:avLst/>
        </a:prstGeom>
        <a:blipFill rotWithShape="1">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Ask for help</a:t>
          </a:r>
        </a:p>
        <a:p>
          <a:pPr marL="0" lvl="0" indent="0" algn="ctr" defTabSz="533400">
            <a:lnSpc>
              <a:spcPct val="100000"/>
            </a:lnSpc>
            <a:spcBef>
              <a:spcPct val="0"/>
            </a:spcBef>
            <a:spcAft>
              <a:spcPct val="35000"/>
            </a:spcAft>
            <a:buNone/>
          </a:pPr>
          <a:r>
            <a:rPr lang="en-CA" sz="1200" kern="1200" dirty="0"/>
            <a:t>I can’t emphasize this enough.</a:t>
          </a:r>
          <a:endParaRPr lang="en-US" sz="1200" kern="1200" dirty="0"/>
        </a:p>
      </dsp:txBody>
      <dsp:txXfrm>
        <a:off x="413801" y="338"/>
        <a:ext cx="1976184" cy="1185710"/>
      </dsp:txXfrm>
    </dsp:sp>
    <dsp:sp modelId="{4808333A-1952-4FE7-A580-D462DA0A0D10}">
      <dsp:nvSpPr>
        <dsp:cNvPr id="0" name=""/>
        <dsp:cNvSpPr/>
      </dsp:nvSpPr>
      <dsp:spPr>
        <a:xfrm>
          <a:off x="4818892" y="547473"/>
          <a:ext cx="423922" cy="91440"/>
        </a:xfrm>
        <a:custGeom>
          <a:avLst/>
          <a:gdLst/>
          <a:ahLst/>
          <a:cxnLst/>
          <a:rect l="0" t="0" r="0" b="0"/>
          <a:pathLst>
            <a:path>
              <a:moveTo>
                <a:pt x="0" y="45720"/>
              </a:moveTo>
              <a:lnTo>
                <a:pt x="423922" y="45720"/>
              </a:lnTo>
            </a:path>
          </a:pathLst>
        </a:custGeom>
        <a:noFill/>
        <a:ln w="9525" cap="rnd" cmpd="sng" algn="ctr">
          <a:solidFill>
            <a:schemeClr val="accent5">
              <a:hueOff val="-3264"/>
              <a:satOff val="-3579"/>
              <a:lumOff val="-179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9490" y="590921"/>
        <a:ext cx="22726" cy="4545"/>
      </dsp:txXfrm>
    </dsp:sp>
    <dsp:sp modelId="{2E8FB29E-6D09-4F1F-AEEA-5BE1245235AE}">
      <dsp:nvSpPr>
        <dsp:cNvPr id="0" name=""/>
        <dsp:cNvSpPr/>
      </dsp:nvSpPr>
      <dsp:spPr>
        <a:xfrm>
          <a:off x="2844508" y="338"/>
          <a:ext cx="1976184" cy="1185710"/>
        </a:xfrm>
        <a:prstGeom prst="rect">
          <a:avLst/>
        </a:prstGeom>
        <a:blipFill rotWithShape="1">
          <a:blip xmlns:r="http://schemas.openxmlformats.org/officeDocument/2006/relationships" r:embed="rId1">
            <a:duotone>
              <a:schemeClr val="accent5">
                <a:hueOff val="-2798"/>
                <a:satOff val="-3067"/>
                <a:lumOff val="-1541"/>
                <a:alphaOff val="0"/>
                <a:shade val="74000"/>
                <a:satMod val="130000"/>
                <a:lumMod val="90000"/>
              </a:schemeClr>
              <a:schemeClr val="accent5">
                <a:hueOff val="-2798"/>
                <a:satOff val="-3067"/>
                <a:lumOff val="-15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US" sz="1200" b="1" kern="1200" dirty="0"/>
            <a:t>First day of courses is Thursday </a:t>
          </a:r>
        </a:p>
        <a:p>
          <a:pPr marL="0" lvl="0" indent="0" algn="ctr" defTabSz="533400">
            <a:lnSpc>
              <a:spcPct val="100000"/>
            </a:lnSpc>
            <a:spcBef>
              <a:spcPct val="0"/>
            </a:spcBef>
            <a:spcAft>
              <a:spcPct val="35000"/>
            </a:spcAft>
            <a:buNone/>
          </a:pPr>
          <a:r>
            <a:rPr lang="en-US" sz="1200" b="1" kern="1200" dirty="0"/>
            <a:t>Do NOT miss out!</a:t>
          </a:r>
          <a:endParaRPr lang="en-US" sz="1200" kern="1200" dirty="0"/>
        </a:p>
      </dsp:txBody>
      <dsp:txXfrm>
        <a:off x="2844508" y="338"/>
        <a:ext cx="1976184" cy="1185710"/>
      </dsp:txXfrm>
    </dsp:sp>
    <dsp:sp modelId="{0AFD401A-3AA9-41FE-A291-EB0EA42A5C9A}">
      <dsp:nvSpPr>
        <dsp:cNvPr id="0" name=""/>
        <dsp:cNvSpPr/>
      </dsp:nvSpPr>
      <dsp:spPr>
        <a:xfrm>
          <a:off x="1401893" y="1184249"/>
          <a:ext cx="4861414" cy="423922"/>
        </a:xfrm>
        <a:custGeom>
          <a:avLst/>
          <a:gdLst/>
          <a:ahLst/>
          <a:cxnLst/>
          <a:rect l="0" t="0" r="0" b="0"/>
          <a:pathLst>
            <a:path>
              <a:moveTo>
                <a:pt x="4861414" y="0"/>
              </a:moveTo>
              <a:lnTo>
                <a:pt x="4861414" y="229061"/>
              </a:lnTo>
              <a:lnTo>
                <a:pt x="0" y="229061"/>
              </a:lnTo>
              <a:lnTo>
                <a:pt x="0" y="423922"/>
              </a:lnTo>
            </a:path>
          </a:pathLst>
        </a:custGeom>
        <a:noFill/>
        <a:ln w="9525" cap="rnd" cmpd="sng" algn="ctr">
          <a:solidFill>
            <a:schemeClr val="accent5">
              <a:hueOff val="-6529"/>
              <a:satOff val="-7157"/>
              <a:lumOff val="-359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0535" y="1393937"/>
        <a:ext cx="244130" cy="4545"/>
      </dsp:txXfrm>
    </dsp:sp>
    <dsp:sp modelId="{99D94C89-50CB-4995-99EB-B8A01030DA7D}">
      <dsp:nvSpPr>
        <dsp:cNvPr id="0" name=""/>
        <dsp:cNvSpPr/>
      </dsp:nvSpPr>
      <dsp:spPr>
        <a:xfrm>
          <a:off x="5275215" y="338"/>
          <a:ext cx="1976184" cy="1185710"/>
        </a:xfrm>
        <a:prstGeom prst="rect">
          <a:avLst/>
        </a:prstGeom>
        <a:blipFill rotWithShape="1">
          <a:blip xmlns:r="http://schemas.openxmlformats.org/officeDocument/2006/relationships" r:embed="rId1">
            <a:duotone>
              <a:schemeClr val="accent5">
                <a:hueOff val="-5596"/>
                <a:satOff val="-6135"/>
                <a:lumOff val="-3081"/>
                <a:alphaOff val="0"/>
                <a:shade val="74000"/>
                <a:satMod val="130000"/>
                <a:lumMod val="90000"/>
              </a:schemeClr>
              <a:schemeClr val="accent5">
                <a:hueOff val="-5596"/>
                <a:satOff val="-6135"/>
                <a:lumOff val="-308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dirty="0"/>
            <a:t>Check your schedule for conflicts </a:t>
          </a:r>
          <a:r>
            <a:rPr lang="en-CA" sz="1200" kern="1200" dirty="0"/>
            <a:t>– even virtual courses can have conflicts!</a:t>
          </a:r>
          <a:endParaRPr lang="en-US" sz="1200" kern="1200" dirty="0"/>
        </a:p>
      </dsp:txBody>
      <dsp:txXfrm>
        <a:off x="5275215" y="338"/>
        <a:ext cx="1976184" cy="1185710"/>
      </dsp:txXfrm>
    </dsp:sp>
    <dsp:sp modelId="{6C482796-FA2F-4622-B7A7-30060BEDC04B}">
      <dsp:nvSpPr>
        <dsp:cNvPr id="0" name=""/>
        <dsp:cNvSpPr/>
      </dsp:nvSpPr>
      <dsp:spPr>
        <a:xfrm>
          <a:off x="2388185" y="2187707"/>
          <a:ext cx="423922" cy="91440"/>
        </a:xfrm>
        <a:custGeom>
          <a:avLst/>
          <a:gdLst/>
          <a:ahLst/>
          <a:cxnLst/>
          <a:rect l="0" t="0" r="0" b="0"/>
          <a:pathLst>
            <a:path>
              <a:moveTo>
                <a:pt x="0" y="45720"/>
              </a:moveTo>
              <a:lnTo>
                <a:pt x="423922" y="45720"/>
              </a:lnTo>
            </a:path>
          </a:pathLst>
        </a:custGeom>
        <a:noFill/>
        <a:ln w="9525" cap="rnd" cmpd="sng" algn="ctr">
          <a:solidFill>
            <a:schemeClr val="accent5">
              <a:hueOff val="-9793"/>
              <a:satOff val="-10735"/>
              <a:lumOff val="-5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2231154"/>
        <a:ext cx="22726" cy="4545"/>
      </dsp:txXfrm>
    </dsp:sp>
    <dsp:sp modelId="{CA999EBF-475F-4B07-982E-6342A8CA757A}">
      <dsp:nvSpPr>
        <dsp:cNvPr id="0" name=""/>
        <dsp:cNvSpPr/>
      </dsp:nvSpPr>
      <dsp:spPr>
        <a:xfrm>
          <a:off x="413801" y="1640571"/>
          <a:ext cx="1976184" cy="1185710"/>
        </a:xfrm>
        <a:prstGeom prst="rect">
          <a:avLst/>
        </a:prstGeom>
        <a:blipFill rotWithShape="1">
          <a:blip xmlns:r="http://schemas.openxmlformats.org/officeDocument/2006/relationships" r:embed="rId1">
            <a:duotone>
              <a:schemeClr val="accent5">
                <a:hueOff val="-8394"/>
                <a:satOff val="-9202"/>
                <a:lumOff val="-4622"/>
                <a:alphaOff val="0"/>
                <a:shade val="74000"/>
                <a:satMod val="130000"/>
                <a:lumMod val="90000"/>
              </a:schemeClr>
              <a:schemeClr val="accent5">
                <a:hueOff val="-8394"/>
                <a:satOff val="-9202"/>
                <a:lumOff val="-462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a:t>Course Outlines</a:t>
          </a:r>
          <a:endParaRPr lang="en-US" sz="1200" kern="1200"/>
        </a:p>
        <a:p>
          <a:pPr marL="114300" lvl="1" indent="-114300" algn="l" defTabSz="533400">
            <a:lnSpc>
              <a:spcPct val="100000"/>
            </a:lnSpc>
            <a:spcBef>
              <a:spcPct val="0"/>
            </a:spcBef>
            <a:spcAft>
              <a:spcPct val="15000"/>
            </a:spcAft>
            <a:buChar char="•"/>
          </a:pPr>
          <a:r>
            <a:rPr lang="en-US" sz="1200" kern="1200" dirty="0"/>
            <a:t>Read them and keep them! They contain important information concerning lab times, course policies etc.</a:t>
          </a:r>
        </a:p>
      </dsp:txBody>
      <dsp:txXfrm>
        <a:off x="413801" y="1640571"/>
        <a:ext cx="1976184" cy="1185710"/>
      </dsp:txXfrm>
    </dsp:sp>
    <dsp:sp modelId="{F63C3241-E030-4A1E-B494-11E52946EC21}">
      <dsp:nvSpPr>
        <dsp:cNvPr id="0" name=""/>
        <dsp:cNvSpPr/>
      </dsp:nvSpPr>
      <dsp:spPr>
        <a:xfrm>
          <a:off x="4818892" y="2187707"/>
          <a:ext cx="423922" cy="91440"/>
        </a:xfrm>
        <a:custGeom>
          <a:avLst/>
          <a:gdLst/>
          <a:ahLst/>
          <a:cxnLst/>
          <a:rect l="0" t="0" r="0" b="0"/>
          <a:pathLst>
            <a:path>
              <a:moveTo>
                <a:pt x="0" y="45720"/>
              </a:moveTo>
              <a:lnTo>
                <a:pt x="423922" y="45720"/>
              </a:lnTo>
            </a:path>
          </a:pathLst>
        </a:custGeom>
        <a:noFill/>
        <a:ln w="9525" cap="rnd" cmpd="sng" algn="ctr">
          <a:solidFill>
            <a:schemeClr val="accent5">
              <a:hueOff val="-13058"/>
              <a:satOff val="-14314"/>
              <a:lumOff val="-719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9490" y="2231154"/>
        <a:ext cx="22726" cy="4545"/>
      </dsp:txXfrm>
    </dsp:sp>
    <dsp:sp modelId="{7AF8AA36-91A2-4732-999F-F87E6D041B91}">
      <dsp:nvSpPr>
        <dsp:cNvPr id="0" name=""/>
        <dsp:cNvSpPr/>
      </dsp:nvSpPr>
      <dsp:spPr>
        <a:xfrm>
          <a:off x="2844508" y="1640571"/>
          <a:ext cx="1976184" cy="1185710"/>
        </a:xfrm>
        <a:prstGeom prst="rect">
          <a:avLst/>
        </a:prstGeom>
        <a:blipFill rotWithShape="1">
          <a:blip xmlns:r="http://schemas.openxmlformats.org/officeDocument/2006/relationships" r:embed="rId1">
            <a:duotone>
              <a:schemeClr val="accent5">
                <a:hueOff val="-11192"/>
                <a:satOff val="-12269"/>
                <a:lumOff val="-6163"/>
                <a:alphaOff val="0"/>
                <a:shade val="74000"/>
                <a:satMod val="130000"/>
                <a:lumMod val="90000"/>
              </a:schemeClr>
              <a:schemeClr val="accent5">
                <a:hueOff val="-11192"/>
                <a:satOff val="-12269"/>
                <a:lumOff val="-616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US" sz="1200" b="1" kern="1200"/>
            <a:t>Courselink </a:t>
          </a:r>
          <a:r>
            <a:rPr lang="en-US" sz="1200" kern="1200"/>
            <a:t>- find out information on how to use it by searching ‘Courselink’ on the University of Guelph website </a:t>
          </a:r>
          <a:r>
            <a:rPr lang="en-US" sz="1200" kern="1200">
              <a:hlinkClick xmlns:r="http://schemas.openxmlformats.org/officeDocument/2006/relationships" r:id="rId2"/>
            </a:rPr>
            <a:t>www.uoguelph.ca</a:t>
          </a:r>
          <a:r>
            <a:rPr lang="en-US" sz="1200" kern="1200"/>
            <a:t>.</a:t>
          </a:r>
        </a:p>
      </dsp:txBody>
      <dsp:txXfrm>
        <a:off x="2844508" y="1640571"/>
        <a:ext cx="1976184" cy="1185710"/>
      </dsp:txXfrm>
    </dsp:sp>
    <dsp:sp modelId="{67C32C4C-3854-4306-B7FE-25E934CF28C5}">
      <dsp:nvSpPr>
        <dsp:cNvPr id="0" name=""/>
        <dsp:cNvSpPr/>
      </dsp:nvSpPr>
      <dsp:spPr>
        <a:xfrm>
          <a:off x="1401893" y="2824482"/>
          <a:ext cx="4861414" cy="423922"/>
        </a:xfrm>
        <a:custGeom>
          <a:avLst/>
          <a:gdLst/>
          <a:ahLst/>
          <a:cxnLst/>
          <a:rect l="0" t="0" r="0" b="0"/>
          <a:pathLst>
            <a:path>
              <a:moveTo>
                <a:pt x="4861414" y="0"/>
              </a:moveTo>
              <a:lnTo>
                <a:pt x="4861414" y="229061"/>
              </a:lnTo>
              <a:lnTo>
                <a:pt x="0" y="229061"/>
              </a:lnTo>
              <a:lnTo>
                <a:pt x="0" y="423922"/>
              </a:lnTo>
            </a:path>
          </a:pathLst>
        </a:custGeom>
        <a:noFill/>
        <a:ln w="9525" cap="rnd" cmpd="sng" algn="ctr">
          <a:solidFill>
            <a:schemeClr val="accent5">
              <a:hueOff val="-16322"/>
              <a:satOff val="-17892"/>
              <a:lumOff val="-898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0535" y="3034171"/>
        <a:ext cx="244130" cy="4545"/>
      </dsp:txXfrm>
    </dsp:sp>
    <dsp:sp modelId="{CEF0FCB3-B3DD-41FE-B16B-4955905D5C99}">
      <dsp:nvSpPr>
        <dsp:cNvPr id="0" name=""/>
        <dsp:cNvSpPr/>
      </dsp:nvSpPr>
      <dsp:spPr>
        <a:xfrm>
          <a:off x="5275215" y="1640571"/>
          <a:ext cx="1976184" cy="1185710"/>
        </a:xfrm>
        <a:prstGeom prst="rect">
          <a:avLst/>
        </a:prstGeom>
        <a:blipFill rotWithShape="1">
          <a:blip xmlns:r="http://schemas.openxmlformats.org/officeDocument/2006/relationships" r:embed="rId1">
            <a:duotone>
              <a:schemeClr val="accent5">
                <a:hueOff val="-13991"/>
                <a:satOff val="-15336"/>
                <a:lumOff val="-7704"/>
                <a:alphaOff val="0"/>
                <a:shade val="74000"/>
                <a:satMod val="130000"/>
                <a:lumMod val="90000"/>
              </a:schemeClr>
              <a:schemeClr val="accent5">
                <a:hueOff val="-13991"/>
                <a:satOff val="-15336"/>
                <a:lumOff val="-770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ctr" anchorCtr="0">
          <a:noAutofit/>
        </a:bodyPr>
        <a:lstStyle/>
        <a:p>
          <a:pPr marL="0" lvl="0" indent="0" algn="ctr" defTabSz="533400">
            <a:lnSpc>
              <a:spcPct val="100000"/>
            </a:lnSpc>
            <a:spcBef>
              <a:spcPct val="0"/>
            </a:spcBef>
            <a:spcAft>
              <a:spcPct val="35000"/>
            </a:spcAft>
            <a:buNone/>
          </a:pPr>
          <a:r>
            <a:rPr lang="en-CA" sz="1200" b="1" kern="1200"/>
            <a:t>Check and use your @uoguelph.ca email address</a:t>
          </a:r>
          <a:endParaRPr lang="en-US" sz="1200" kern="1200"/>
        </a:p>
      </dsp:txBody>
      <dsp:txXfrm>
        <a:off x="5275215" y="1640571"/>
        <a:ext cx="1976184" cy="1185710"/>
      </dsp:txXfrm>
    </dsp:sp>
    <dsp:sp modelId="{EC924036-FBA7-4A9D-AFD2-F3F84D0447F3}">
      <dsp:nvSpPr>
        <dsp:cNvPr id="0" name=""/>
        <dsp:cNvSpPr/>
      </dsp:nvSpPr>
      <dsp:spPr>
        <a:xfrm>
          <a:off x="2388185" y="3827940"/>
          <a:ext cx="423922" cy="91440"/>
        </a:xfrm>
        <a:custGeom>
          <a:avLst/>
          <a:gdLst/>
          <a:ahLst/>
          <a:cxnLst/>
          <a:rect l="0" t="0" r="0" b="0"/>
          <a:pathLst>
            <a:path>
              <a:moveTo>
                <a:pt x="0" y="45720"/>
              </a:moveTo>
              <a:lnTo>
                <a:pt x="423922" y="45720"/>
              </a:lnTo>
            </a:path>
          </a:pathLst>
        </a:custGeom>
        <a:noFill/>
        <a:ln w="9525" cap="rnd" cmpd="sng" algn="ctr">
          <a:solidFill>
            <a:schemeClr val="accent5">
              <a:hueOff val="-19587"/>
              <a:satOff val="-21471"/>
              <a:lumOff val="-1078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88783" y="3871387"/>
        <a:ext cx="22726" cy="4545"/>
      </dsp:txXfrm>
    </dsp:sp>
    <dsp:sp modelId="{1D91DF58-B4E2-429F-8315-F0C6257B1054}">
      <dsp:nvSpPr>
        <dsp:cNvPr id="0" name=""/>
        <dsp:cNvSpPr/>
      </dsp:nvSpPr>
      <dsp:spPr>
        <a:xfrm>
          <a:off x="413801" y="3280804"/>
          <a:ext cx="1976184" cy="1185710"/>
        </a:xfrm>
        <a:prstGeom prst="rect">
          <a:avLst/>
        </a:prstGeom>
        <a:blipFill rotWithShape="1">
          <a:blip xmlns:r="http://schemas.openxmlformats.org/officeDocument/2006/relationships" r:embed="rId1">
            <a:duotone>
              <a:schemeClr val="accent5">
                <a:hueOff val="-16789"/>
                <a:satOff val="-18404"/>
                <a:lumOff val="-9244"/>
                <a:alphaOff val="0"/>
                <a:shade val="74000"/>
                <a:satMod val="130000"/>
                <a:lumMod val="90000"/>
              </a:schemeClr>
              <a:schemeClr val="accent5">
                <a:hueOff val="-16789"/>
                <a:satOff val="-18404"/>
                <a:lumOff val="-924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a:t>Instructors can help you! </a:t>
          </a:r>
          <a:endParaRPr lang="en-US" sz="1200" kern="1200"/>
        </a:p>
        <a:p>
          <a:pPr marL="114300" lvl="1" indent="-114300" algn="l" defTabSz="533400">
            <a:lnSpc>
              <a:spcPct val="100000"/>
            </a:lnSpc>
            <a:spcBef>
              <a:spcPct val="0"/>
            </a:spcBef>
            <a:spcAft>
              <a:spcPct val="15000"/>
            </a:spcAft>
            <a:buChar char="•"/>
          </a:pPr>
          <a:r>
            <a:rPr lang="en-US" sz="1200" kern="1200" dirty="0"/>
            <a:t>If a course is not going well talk to someone (who?) well before the last class day. </a:t>
          </a:r>
        </a:p>
      </dsp:txBody>
      <dsp:txXfrm>
        <a:off x="413801" y="3280804"/>
        <a:ext cx="1976184" cy="1185710"/>
      </dsp:txXfrm>
    </dsp:sp>
    <dsp:sp modelId="{6380E179-6BBD-4BF0-9549-95C934D0710A}">
      <dsp:nvSpPr>
        <dsp:cNvPr id="0" name=""/>
        <dsp:cNvSpPr/>
      </dsp:nvSpPr>
      <dsp:spPr>
        <a:xfrm>
          <a:off x="2844508" y="3280804"/>
          <a:ext cx="1976184" cy="1185710"/>
        </a:xfrm>
        <a:prstGeom prst="rect">
          <a:avLst/>
        </a:prstGeom>
        <a:blipFill rotWithShape="1">
          <a:blip xmlns:r="http://schemas.openxmlformats.org/officeDocument/2006/relationships" r:embed="rId1">
            <a:duotone>
              <a:schemeClr val="accent5">
                <a:hueOff val="-19587"/>
                <a:satOff val="-21471"/>
                <a:lumOff val="-10785"/>
                <a:alphaOff val="0"/>
                <a:shade val="74000"/>
                <a:satMod val="130000"/>
                <a:lumMod val="90000"/>
              </a:schemeClr>
              <a:schemeClr val="accent5">
                <a:hueOff val="-19587"/>
                <a:satOff val="-21471"/>
                <a:lumOff val="-1078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6835" tIns="101645" rIns="96835" bIns="101645" numCol="1" spcCol="1270" anchor="t" anchorCtr="0">
          <a:noAutofit/>
        </a:bodyPr>
        <a:lstStyle/>
        <a:p>
          <a:pPr marL="0" lvl="0" indent="0" algn="l" defTabSz="533400">
            <a:lnSpc>
              <a:spcPct val="100000"/>
            </a:lnSpc>
            <a:spcBef>
              <a:spcPct val="0"/>
            </a:spcBef>
            <a:spcAft>
              <a:spcPct val="35000"/>
            </a:spcAft>
            <a:buNone/>
          </a:pPr>
          <a:r>
            <a:rPr lang="en-US" sz="1200" b="1" kern="1200" dirty="0"/>
            <a:t>Become familiar with the academic policies! </a:t>
          </a:r>
          <a:endParaRPr lang="en-US" sz="1200" kern="1200" dirty="0"/>
        </a:p>
        <a:p>
          <a:pPr marL="114300" lvl="1" indent="-114300" algn="l" defTabSz="533400">
            <a:lnSpc>
              <a:spcPct val="100000"/>
            </a:lnSpc>
            <a:spcBef>
              <a:spcPct val="0"/>
            </a:spcBef>
            <a:spcAft>
              <a:spcPct val="15000"/>
            </a:spcAft>
            <a:buChar char="•"/>
          </a:pPr>
          <a:r>
            <a:rPr lang="en-US" sz="1200" kern="1200" dirty="0"/>
            <a:t>i.e. continuation of studies, students rights and responsibilities, etc.</a:t>
          </a:r>
        </a:p>
      </dsp:txBody>
      <dsp:txXfrm>
        <a:off x="2844508" y="3280804"/>
        <a:ext cx="1976184" cy="1185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C07A8-D951-0A46-AEB6-D59E0008CD1E}" type="datetimeFigureOut">
              <a:rPr lang="en-US" smtClean="0"/>
              <a:t>9/3/2020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A11EC-B508-2045-AC4F-77C9A233B1F1}" type="slidenum">
              <a:rPr lang="en-US" smtClean="0"/>
              <a:t>‹#›</a:t>
            </a:fld>
            <a:endParaRPr lang="en-US"/>
          </a:p>
        </p:txBody>
      </p:sp>
    </p:spTree>
    <p:extLst>
      <p:ext uri="{BB962C8B-B14F-4D97-AF65-F5344CB8AC3E}">
        <p14:creationId xmlns:p14="http://schemas.microsoft.com/office/powerpoint/2010/main" val="38406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9/3/2020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145EADA-5961-410D-92F8-37A700631213}"/>
              </a:ext>
            </a:extLst>
          </p:cNvPr>
          <p:cNvSpPr/>
          <p:nvPr userDrawn="1"/>
        </p:nvSpPr>
        <p:spPr>
          <a:xfrm>
            <a:off x="236546" y="226193"/>
            <a:ext cx="8685537" cy="6405613"/>
          </a:xfrm>
          <a:prstGeom prst="rect">
            <a:avLst/>
          </a:prstGeom>
          <a:solidFill>
            <a:srgbClr val="C20430"/>
          </a:solid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43DAB53-1B42-42C7-9793-D9A4CB65094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220" y="3883660"/>
            <a:ext cx="3425952" cy="1831848"/>
          </a:xfrm>
          <a:prstGeom prst="rect">
            <a:avLst/>
          </a:prstGeom>
        </p:spPr>
      </p:pic>
    </p:spTree>
    <p:extLst>
      <p:ext uri="{BB962C8B-B14F-4D97-AF65-F5344CB8AC3E}">
        <p14:creationId xmlns:p14="http://schemas.microsoft.com/office/powerpoint/2010/main" val="412307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58335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5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2171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57315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7940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811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4124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289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pic>
        <p:nvPicPr>
          <p:cNvPr id="8" name="Picture 7">
            <a:extLst>
              <a:ext uri="{FF2B5EF4-FFF2-40B4-BE49-F238E27FC236}">
                <a16:creationId xmlns:a16="http://schemas.microsoft.com/office/drawing/2014/main" id="{C265F20F-BEA1-42C9-B7C4-E3EDA12CD3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708" y="5122219"/>
            <a:ext cx="3901440" cy="1185672"/>
          </a:xfrm>
          <a:prstGeom prst="rect">
            <a:avLst/>
          </a:prstGeom>
        </p:spPr>
      </p:pic>
    </p:spTree>
    <p:extLst>
      <p:ext uri="{BB962C8B-B14F-4D97-AF65-F5344CB8AC3E}">
        <p14:creationId xmlns:p14="http://schemas.microsoft.com/office/powerpoint/2010/main" val="83197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911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255248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50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24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3408722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10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299A73-78CD-3043-887A-6B31F413CFF5}" type="datetimeFigureOut">
              <a:rPr lang="en-US" smtClean="0"/>
              <a:pPr/>
              <a:t>9/3/2020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28C5CC-9D4C-2C47-BC39-09B5A449530C}" type="slidenum">
              <a:rPr lang="en-US" smtClean="0"/>
              <a:pPr/>
              <a:t>‹#›</a:t>
            </a:fld>
            <a:endParaRPr lang="en-US" dirty="0"/>
          </a:p>
        </p:txBody>
      </p:sp>
    </p:spTree>
    <p:extLst>
      <p:ext uri="{BB962C8B-B14F-4D97-AF65-F5344CB8AC3E}">
        <p14:creationId xmlns:p14="http://schemas.microsoft.com/office/powerpoint/2010/main" val="2802115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299A73-78CD-3043-887A-6B31F413CFF5}" type="datetimeFigureOut">
              <a:rPr lang="en-US" smtClean="0"/>
              <a:pPr/>
              <a:t>9/3/2020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28C5CC-9D4C-2C47-BC39-09B5A449530C}" type="slidenum">
              <a:rPr lang="en-US" smtClean="0"/>
              <a:pPr/>
              <a:t>‹#›</a:t>
            </a:fld>
            <a:endParaRPr lang="en-US" dirty="0"/>
          </a:p>
        </p:txBody>
      </p:sp>
      <p:pic>
        <p:nvPicPr>
          <p:cNvPr id="12" name="Picture 11" descr="UOG_PPT_Cover.pdf">
            <a:extLst>
              <a:ext uri="{FF2B5EF4-FFF2-40B4-BE49-F238E27FC236}">
                <a16:creationId xmlns:a16="http://schemas.microsoft.com/office/drawing/2014/main" id="{745F08E6-6288-4139-B2BF-97304C1E2CB9}"/>
              </a:ext>
            </a:extLst>
          </p:cNvPr>
          <p:cNvPicPr>
            <a:picLocks noChangeAspect="1"/>
          </p:cNvPicPr>
          <p:nvPr userDrawn="1"/>
        </p:nvPicPr>
        <p:blipFill>
          <a:blip r:embed="rId21"/>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9520B97-5558-4B34-9261-419889C430F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0708" y="5122219"/>
            <a:ext cx="3901440" cy="1185672"/>
          </a:xfrm>
          <a:prstGeom prst="rect">
            <a:avLst/>
          </a:prstGeom>
        </p:spPr>
      </p:pic>
    </p:spTree>
    <p:extLst>
      <p:ext uri="{BB962C8B-B14F-4D97-AF65-F5344CB8AC3E}">
        <p14:creationId xmlns:p14="http://schemas.microsoft.com/office/powerpoint/2010/main" val="237647091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png"/><Relationship Id="rId7" Type="http://schemas.openxmlformats.org/officeDocument/2006/relationships/diagramColors" Target="../diagrams/colors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www.lib.uoguelph.ca/get-assistance" TargetMode="External"/><Relationship Id="rId3" Type="http://schemas.openxmlformats.org/officeDocument/2006/relationships/hyperlink" Target="https://oac-program-counselling.uoguelph.ca/" TargetMode="External"/><Relationship Id="rId7" Type="http://schemas.openxmlformats.org/officeDocument/2006/relationships/hyperlink" Target="http://www.csaonline.ca/" TargetMode="External"/><Relationship Id="rId12" Type="http://schemas.openxmlformats.org/officeDocument/2006/relationships/hyperlink" Target="https://experienceguelph.ca/home.htm"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ellness.uoguelph.ca/accessibility/" TargetMode="External"/><Relationship Id="rId11" Type="http://schemas.openxmlformats.org/officeDocument/2006/relationships/hyperlink" Target="http://gryphons.ca/" TargetMode="External"/><Relationship Id="rId5" Type="http://schemas.openxmlformats.org/officeDocument/2006/relationships/hyperlink" Target="https://wellness.uoguelph.ca/counselling/" TargetMode="External"/><Relationship Id="rId10" Type="http://schemas.openxmlformats.org/officeDocument/2006/relationships/hyperlink" Target="http://www.thecannon.ca/" TargetMode="External"/><Relationship Id="rId4" Type="http://schemas.openxmlformats.org/officeDocument/2006/relationships/hyperlink" Target="https://enviros.weebly.com/" TargetMode="External"/><Relationship Id="rId9" Type="http://schemas.openxmlformats.org/officeDocument/2006/relationships/hyperlink" Target="https://www.recruitguelph.ca/cec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oac-program-counselling.uoguelph.ca/"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mailto:bscenvpc@uoguelph.ca" TargetMode="External"/><Relationship Id="rId5" Type="http://schemas.openxmlformats.org/officeDocument/2006/relationships/image" Target="../media/image34.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1.png"/><Relationship Id="rId7" Type="http://schemas.openxmlformats.org/officeDocument/2006/relationships/diagramQuickStyle" Target="../diagrams/quickStyle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4.png"/><Relationship Id="rId7" Type="http://schemas.openxmlformats.org/officeDocument/2006/relationships/diagramColors" Target="../diagrams/colors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A84A88-56D8-46EF-B003-C467C54DD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1" name="Rectangle 10">
              <a:extLst>
                <a:ext uri="{FF2B5EF4-FFF2-40B4-BE49-F238E27FC236}">
                  <a16:creationId xmlns:a16="http://schemas.microsoft.com/office/drawing/2014/main" id="{BE02409C-AAC9-4B71-B433-1F0477989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04F123D-B711-484C-90B7-7E3EEA5402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FF5BA041-244A-457E-846E-ED0CBCD0EB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1C4581C-A5C4-46B6-994D-8E954AC8A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50DE8B2-6159-4CEA-9388-88C104386FA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06A4A158-2E58-432F-839F-5B3A8133BD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ctrTitle"/>
          </p:nvPr>
        </p:nvSpPr>
        <p:spPr>
          <a:xfrm>
            <a:off x="6009967" y="1041401"/>
            <a:ext cx="2309255" cy="2345264"/>
          </a:xfrm>
        </p:spPr>
        <p:txBody>
          <a:bodyPr>
            <a:normAutofit/>
          </a:bodyPr>
          <a:lstStyle/>
          <a:p>
            <a:pPr>
              <a:lnSpc>
                <a:spcPct val="90000"/>
              </a:lnSpc>
            </a:pPr>
            <a:r>
              <a:rPr lang="en-CA" sz="2600"/>
              <a:t>Bachelor of Science in Environmental Sciences </a:t>
            </a:r>
            <a:endParaRPr lang="en-US" sz="2600"/>
          </a:p>
        </p:txBody>
      </p:sp>
      <p:sp>
        <p:nvSpPr>
          <p:cNvPr id="3" name="Subtitle 2"/>
          <p:cNvSpPr>
            <a:spLocks noGrp="1"/>
          </p:cNvSpPr>
          <p:nvPr>
            <p:ph type="subTitle" idx="1"/>
          </p:nvPr>
        </p:nvSpPr>
        <p:spPr>
          <a:xfrm>
            <a:off x="5999573" y="3657596"/>
            <a:ext cx="2319649" cy="1933463"/>
          </a:xfrm>
        </p:spPr>
        <p:txBody>
          <a:bodyPr>
            <a:normAutofit/>
          </a:bodyPr>
          <a:lstStyle/>
          <a:p>
            <a:r>
              <a:rPr lang="en-CA" dirty="0"/>
              <a:t>Virtual Academic Information Session Fall 2020 </a:t>
            </a:r>
            <a:endParaRPr lang="en-US" dirty="0"/>
          </a:p>
        </p:txBody>
      </p:sp>
      <p:sp>
        <p:nvSpPr>
          <p:cNvPr id="18" name="Rectangle 17">
            <a:extLst>
              <a:ext uri="{FF2B5EF4-FFF2-40B4-BE49-F238E27FC236}">
                <a16:creationId xmlns:a16="http://schemas.microsoft.com/office/drawing/2014/main" id="{1B057C70-1B97-42CE-9C74-A2B72760F9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482409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D5EB04B6-0B78-4FCB-92F4-7A3944B839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102" y="928157"/>
            <a:ext cx="4756205" cy="4756205"/>
          </a:xfrm>
          <a:prstGeom prst="rect">
            <a:avLst/>
          </a:prstGeom>
        </p:spPr>
      </p:pic>
      <p:cxnSp>
        <p:nvCxnSpPr>
          <p:cNvPr id="20" name="Straight Connector 19">
            <a:extLst>
              <a:ext uri="{FF2B5EF4-FFF2-40B4-BE49-F238E27FC236}">
                <a16:creationId xmlns:a16="http://schemas.microsoft.com/office/drawing/2014/main" id="{0EC6C006-F859-490E-A780-57D4CC530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9573" y="3509772"/>
            <a:ext cx="2306233" cy="12359"/>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700">
                <a:solidFill>
                  <a:srgbClr val="FFFFFF"/>
                </a:solidFill>
              </a:rPr>
              <a:t>Being Informed by People on Campus</a:t>
            </a:r>
            <a:endParaRPr lang="en-US" sz="370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3862770" y="150829"/>
            <a:ext cx="4465222" cy="6363093"/>
          </a:xfrm>
        </p:spPr>
        <p:txBody>
          <a:bodyPr anchor="ctr">
            <a:normAutofit/>
          </a:bodyPr>
          <a:lstStyle/>
          <a:p>
            <a:pPr>
              <a:buFont typeface="Courier New" panose="02070309020205020404" pitchFamily="49" charset="0"/>
              <a:buChar char="o"/>
            </a:pPr>
            <a:r>
              <a:rPr lang="en-CA" sz="1700" b="1" dirty="0">
                <a:solidFill>
                  <a:schemeClr val="tx1"/>
                </a:solidFill>
              </a:rPr>
              <a:t>Faculty Advisors:</a:t>
            </a:r>
          </a:p>
          <a:p>
            <a:pPr marL="745236" lvl="1" indent="-342900">
              <a:buFont typeface="Wingdings" panose="05000000000000000000" pitchFamily="2" charset="2"/>
              <a:buChar char="§"/>
              <a:defRPr/>
            </a:pPr>
            <a:r>
              <a:rPr lang="en-US" sz="1700" dirty="0">
                <a:solidFill>
                  <a:schemeClr val="tx1"/>
                </a:solidFill>
              </a:rPr>
              <a:t>Ecology – Dr. Bob Hanner</a:t>
            </a:r>
          </a:p>
          <a:p>
            <a:pPr marL="745236" lvl="1" indent="-342900">
              <a:buFont typeface="Wingdings" panose="05000000000000000000" pitchFamily="2" charset="2"/>
              <a:buChar char="§"/>
              <a:defRPr/>
            </a:pPr>
            <a:r>
              <a:rPr lang="en-CA" sz="1700" dirty="0">
                <a:solidFill>
                  <a:schemeClr val="tx1"/>
                </a:solidFill>
              </a:rPr>
              <a:t>Environmental Sciences – Dr. Susan Glasauer</a:t>
            </a:r>
          </a:p>
          <a:p>
            <a:pPr marL="745236" lvl="1" indent="-342900">
              <a:buFont typeface="Wingdings" panose="05000000000000000000" pitchFamily="2" charset="2"/>
              <a:buChar char="§"/>
              <a:defRPr/>
            </a:pPr>
            <a:r>
              <a:rPr lang="en-CA" sz="1700" dirty="0">
                <a:solidFill>
                  <a:schemeClr val="tx1"/>
                </a:solidFill>
              </a:rPr>
              <a:t>Environmental Economics and Policy – Dr. Brady Deaton</a:t>
            </a:r>
          </a:p>
          <a:p>
            <a:pPr marL="745236" lvl="1" indent="-342900">
              <a:buFont typeface="Wingdings" panose="05000000000000000000" pitchFamily="2" charset="2"/>
              <a:buChar char="§"/>
              <a:defRPr/>
            </a:pPr>
            <a:r>
              <a:rPr lang="en-CA" sz="1700" dirty="0">
                <a:solidFill>
                  <a:schemeClr val="tx1"/>
                </a:solidFill>
              </a:rPr>
              <a:t>Environment and Resource Management – Dr. Aaron Berg</a:t>
            </a:r>
            <a:endParaRPr lang="en-US" sz="1700" dirty="0">
              <a:solidFill>
                <a:schemeClr val="tx1"/>
              </a:solidFill>
            </a:endParaRPr>
          </a:p>
          <a:p>
            <a:pPr>
              <a:buFont typeface="Courier New" panose="02070309020205020404" pitchFamily="49" charset="0"/>
              <a:buChar char="o"/>
            </a:pPr>
            <a:r>
              <a:rPr lang="en-CA" sz="1700" b="1" dirty="0">
                <a:solidFill>
                  <a:schemeClr val="tx1"/>
                </a:solidFill>
              </a:rPr>
              <a:t>NO Meeting for Majors tomorrow!</a:t>
            </a:r>
          </a:p>
          <a:p>
            <a:pPr lvl="1">
              <a:buFont typeface="Wingdings" panose="05000000000000000000" pitchFamily="2" charset="2"/>
              <a:buChar char="§"/>
            </a:pPr>
            <a:r>
              <a:rPr lang="en-CA" sz="1700" dirty="0">
                <a:solidFill>
                  <a:schemeClr val="tx1"/>
                </a:solidFill>
              </a:rPr>
              <a:t>We will set up a meeting to find out more about the four majors in early Winter semester before you need to declare (watch for an email from me – we hope to be able to meet in person!)</a:t>
            </a:r>
          </a:p>
        </p:txBody>
      </p:sp>
    </p:spTree>
    <p:extLst>
      <p:ext uri="{BB962C8B-B14F-4D97-AF65-F5344CB8AC3E}">
        <p14:creationId xmlns:p14="http://schemas.microsoft.com/office/powerpoint/2010/main" val="244456995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is the University Structure so Confusing? What are Colleges?</a:t>
            </a:r>
            <a:endParaRPr lang="en-US" dirty="0"/>
          </a:p>
        </p:txBody>
      </p:sp>
      <p:sp>
        <p:nvSpPr>
          <p:cNvPr id="3" name="Content Placeholder 2"/>
          <p:cNvSpPr>
            <a:spLocks noGrp="1"/>
          </p:cNvSpPr>
          <p:nvPr>
            <p:ph idx="1"/>
          </p:nvPr>
        </p:nvSpPr>
        <p:spPr/>
        <p:txBody>
          <a:bodyPr>
            <a:normAutofit fontScale="92500" lnSpcReduction="20000"/>
          </a:bodyPr>
          <a:lstStyle/>
          <a:p>
            <a:pPr>
              <a:buFont typeface="Courier New" panose="02070309020205020404" pitchFamily="49" charset="0"/>
              <a:buChar char="o"/>
            </a:pPr>
            <a:r>
              <a:rPr lang="en-CA" dirty="0"/>
              <a:t>University is founded on colleges including OAC. Every student in B.Sc.(</a:t>
            </a:r>
            <a:r>
              <a:rPr lang="en-CA" dirty="0" err="1"/>
              <a:t>Env</a:t>
            </a:r>
            <a:r>
              <a:rPr lang="en-CA" dirty="0"/>
              <a:t>.) comes in undeclared and starts out under the college of OAC. </a:t>
            </a:r>
          </a:p>
          <a:p>
            <a:pPr>
              <a:buFont typeface="Courier New" panose="02070309020205020404" pitchFamily="49" charset="0"/>
              <a:buChar char="o"/>
            </a:pPr>
            <a:r>
              <a:rPr lang="en-CA" dirty="0"/>
              <a:t>All Programs/Majors are associated with colleges. Two of the B.Sc.(</a:t>
            </a:r>
            <a:r>
              <a:rPr lang="en-CA" dirty="0" err="1"/>
              <a:t>Env</a:t>
            </a:r>
            <a:r>
              <a:rPr lang="en-CA" dirty="0"/>
              <a:t>.) majors are under the college of OAC and two are not. My office is in the OAC Program Counselling office, but I help students in all four majors regardless of affiliated college. That’s all you really need to know!</a:t>
            </a:r>
          </a:p>
          <a:p>
            <a:pPr>
              <a:buFont typeface="Courier New" panose="02070309020205020404" pitchFamily="49" charset="0"/>
              <a:buChar char="o"/>
            </a:pPr>
            <a:r>
              <a:rPr lang="en-CA" dirty="0"/>
              <a:t>Some scholarships/bursaries are associated with colleges so it’s good to have an awareness of your college.</a:t>
            </a:r>
          </a:p>
          <a:p>
            <a:pPr marL="0" indent="0">
              <a:buNone/>
            </a:pPr>
            <a:endParaRPr lang="en-US" dirty="0"/>
          </a:p>
        </p:txBody>
      </p:sp>
    </p:spTree>
    <p:extLst>
      <p:ext uri="{BB962C8B-B14F-4D97-AF65-F5344CB8AC3E}">
        <p14:creationId xmlns:p14="http://schemas.microsoft.com/office/powerpoint/2010/main" val="223677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47E4F490-FA76-4FF0-B36A-72B01E1175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05C8C51A-4ECF-4857-8298-6C8334C7F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A741C46E-A2A6-4DF0-84BD-502A2E56D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sq">
            <a:solidFill>
              <a:srgbClr val="FFFFFF">
                <a:alpha val="80000"/>
              </a:srgbClr>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400">
                <a:solidFill>
                  <a:srgbClr val="FFFFFF"/>
                </a:solidFill>
              </a:rPr>
              <a:t>What Do all of the Acronyms Mean?</a:t>
            </a:r>
            <a:endParaRPr lang="en-US" sz="3400">
              <a:solidFill>
                <a:srgbClr val="FFFFFF"/>
              </a:solidFill>
            </a:endParaRPr>
          </a:p>
        </p:txBody>
      </p:sp>
      <p:sp>
        <p:nvSpPr>
          <p:cNvPr id="14" name="Rectangle 13">
            <a:extLst>
              <a:ext uri="{FF2B5EF4-FFF2-40B4-BE49-F238E27FC236}">
                <a16:creationId xmlns:a16="http://schemas.microsoft.com/office/drawing/2014/main" id="{67CE4C0A-D88E-41BB-8F06-8C0E2604B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90000"/>
              <a:lumOff val="10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62770" y="469900"/>
            <a:ext cx="4465222" cy="5918200"/>
          </a:xfrm>
        </p:spPr>
        <p:txBody>
          <a:bodyPr anchor="ctr">
            <a:normAutofit/>
          </a:bodyPr>
          <a:lstStyle/>
          <a:p>
            <a:pPr>
              <a:lnSpc>
                <a:spcPct val="90000"/>
              </a:lnSpc>
            </a:pPr>
            <a:r>
              <a:rPr lang="en-CA" sz="1400" b="1" dirty="0">
                <a:solidFill>
                  <a:schemeClr val="tx1"/>
                </a:solidFill>
              </a:rPr>
              <a:t>OAC is Ontario Agricultural College</a:t>
            </a:r>
          </a:p>
          <a:p>
            <a:pPr lvl="1">
              <a:lnSpc>
                <a:spcPct val="90000"/>
              </a:lnSpc>
            </a:pPr>
            <a:r>
              <a:rPr lang="en-CA" sz="1400" dirty="0">
                <a:solidFill>
                  <a:schemeClr val="tx1"/>
                </a:solidFill>
              </a:rPr>
              <a:t>The college you are associated with </a:t>
            </a:r>
            <a:r>
              <a:rPr lang="en-CA" sz="1400" b="1" dirty="0">
                <a:solidFill>
                  <a:schemeClr val="tx1"/>
                </a:solidFill>
              </a:rPr>
              <a:t>for now</a:t>
            </a:r>
            <a:r>
              <a:rPr lang="en-CA" sz="1400" dirty="0">
                <a:solidFill>
                  <a:schemeClr val="tx1"/>
                </a:solidFill>
              </a:rPr>
              <a:t>. CSAHS and CBS are the other colleges associated with majors in your degree program.</a:t>
            </a:r>
          </a:p>
          <a:p>
            <a:pPr>
              <a:lnSpc>
                <a:spcPct val="90000"/>
              </a:lnSpc>
            </a:pPr>
            <a:r>
              <a:rPr lang="en-CA" sz="1400" b="1" dirty="0">
                <a:solidFill>
                  <a:schemeClr val="tx1"/>
                </a:solidFill>
              </a:rPr>
              <a:t>B.Sc.(Env.) is your degree program</a:t>
            </a:r>
          </a:p>
          <a:p>
            <a:pPr lvl="1">
              <a:lnSpc>
                <a:spcPct val="90000"/>
              </a:lnSpc>
            </a:pPr>
            <a:r>
              <a:rPr lang="en-CA" sz="1400" dirty="0">
                <a:solidFill>
                  <a:schemeClr val="tx1"/>
                </a:solidFill>
              </a:rPr>
              <a:t>This is what will be after your name when you graduate</a:t>
            </a:r>
          </a:p>
          <a:p>
            <a:pPr>
              <a:lnSpc>
                <a:spcPct val="90000"/>
              </a:lnSpc>
            </a:pPr>
            <a:r>
              <a:rPr lang="en-CA" sz="1400" b="1" dirty="0">
                <a:solidFill>
                  <a:schemeClr val="tx1"/>
                </a:solidFill>
              </a:rPr>
              <a:t>LC is the Learning Commons</a:t>
            </a:r>
          </a:p>
          <a:p>
            <a:pPr lvl="1">
              <a:lnSpc>
                <a:spcPct val="90000"/>
              </a:lnSpc>
            </a:pPr>
            <a:r>
              <a:rPr lang="en-CA" sz="1400" dirty="0">
                <a:solidFill>
                  <a:schemeClr val="tx1"/>
                </a:solidFill>
              </a:rPr>
              <a:t>In the library; offers writing, research, exam help</a:t>
            </a:r>
          </a:p>
          <a:p>
            <a:pPr>
              <a:lnSpc>
                <a:spcPct val="90000"/>
              </a:lnSpc>
            </a:pPr>
            <a:r>
              <a:rPr lang="en-CA" sz="1400" b="1" dirty="0">
                <a:solidFill>
                  <a:schemeClr val="tx1"/>
                </a:solidFill>
              </a:rPr>
              <a:t>SAS is Student Accessibilities Services </a:t>
            </a:r>
          </a:p>
          <a:p>
            <a:pPr lvl="1">
              <a:lnSpc>
                <a:spcPct val="90000"/>
              </a:lnSpc>
            </a:pPr>
            <a:r>
              <a:rPr lang="en-CA" sz="1400" dirty="0">
                <a:solidFill>
                  <a:schemeClr val="tx1"/>
                </a:solidFill>
              </a:rPr>
              <a:t>Offers services for students with disabilities</a:t>
            </a:r>
          </a:p>
          <a:p>
            <a:pPr>
              <a:lnSpc>
                <a:spcPct val="90000"/>
              </a:lnSpc>
            </a:pPr>
            <a:r>
              <a:rPr lang="en-CA" sz="1400" b="1" dirty="0">
                <a:solidFill>
                  <a:schemeClr val="tx1"/>
                </a:solidFill>
              </a:rPr>
              <a:t>RA is Residence Assistant</a:t>
            </a:r>
          </a:p>
          <a:p>
            <a:pPr lvl="1">
              <a:lnSpc>
                <a:spcPct val="90000"/>
              </a:lnSpc>
            </a:pPr>
            <a:r>
              <a:rPr lang="en-CA" sz="1400" dirty="0">
                <a:solidFill>
                  <a:schemeClr val="tx1"/>
                </a:solidFill>
              </a:rPr>
              <a:t>Lives in residence and is available to help students with various things</a:t>
            </a:r>
          </a:p>
          <a:p>
            <a:pPr>
              <a:lnSpc>
                <a:spcPct val="90000"/>
              </a:lnSpc>
            </a:pPr>
            <a:r>
              <a:rPr lang="en-CA" sz="1400" b="1" dirty="0">
                <a:solidFill>
                  <a:schemeClr val="tx1"/>
                </a:solidFill>
              </a:rPr>
              <a:t>SLG is Supported Learning Groups</a:t>
            </a:r>
          </a:p>
          <a:p>
            <a:pPr lvl="1">
              <a:lnSpc>
                <a:spcPct val="90000"/>
              </a:lnSpc>
            </a:pPr>
            <a:r>
              <a:rPr lang="en-CA" sz="1400" dirty="0">
                <a:solidFill>
                  <a:schemeClr val="tx1"/>
                </a:solidFill>
              </a:rPr>
              <a:t>Small group learning environments for select courses</a:t>
            </a:r>
          </a:p>
          <a:p>
            <a:pPr>
              <a:lnSpc>
                <a:spcPct val="90000"/>
              </a:lnSpc>
            </a:pPr>
            <a:r>
              <a:rPr lang="en-CA" sz="1400" b="1" dirty="0">
                <a:solidFill>
                  <a:schemeClr val="tx1"/>
                </a:solidFill>
              </a:rPr>
              <a:t>TA is Teaching Assistant</a:t>
            </a:r>
          </a:p>
          <a:p>
            <a:pPr lvl="1">
              <a:lnSpc>
                <a:spcPct val="90000"/>
              </a:lnSpc>
            </a:pPr>
            <a:r>
              <a:rPr lang="en-CA" sz="1400" dirty="0">
                <a:solidFill>
                  <a:schemeClr val="tx1"/>
                </a:solidFill>
              </a:rPr>
              <a:t>Work with instructors to help students with specific courses</a:t>
            </a:r>
          </a:p>
          <a:p>
            <a:pPr>
              <a:lnSpc>
                <a:spcPct val="90000"/>
              </a:lnSpc>
            </a:pPr>
            <a:endParaRPr lang="en-US" sz="1100" dirty="0">
              <a:solidFill>
                <a:schemeClr val="tx1"/>
              </a:solidFill>
            </a:endParaRPr>
          </a:p>
        </p:txBody>
      </p:sp>
    </p:spTree>
    <p:extLst>
      <p:ext uri="{BB962C8B-B14F-4D97-AF65-F5344CB8AC3E}">
        <p14:creationId xmlns:p14="http://schemas.microsoft.com/office/powerpoint/2010/main" val="339723648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100">
                <a:solidFill>
                  <a:srgbClr val="FFFFFF"/>
                </a:solidFill>
              </a:rPr>
              <a:t>So Many Acronyms!!!</a:t>
            </a:r>
            <a:endParaRPr lang="en-US" sz="310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5700" y="469900"/>
            <a:ext cx="4465223" cy="5405968"/>
          </a:xfrm>
        </p:spPr>
        <p:txBody>
          <a:bodyPr anchor="ctr">
            <a:normAutofit/>
          </a:bodyPr>
          <a:lstStyle/>
          <a:p>
            <a:pPr>
              <a:lnSpc>
                <a:spcPct val="90000"/>
              </a:lnSpc>
            </a:pPr>
            <a:r>
              <a:rPr lang="en-CA" sz="1400" b="1" dirty="0">
                <a:solidFill>
                  <a:srgbClr val="212121"/>
                </a:solidFill>
              </a:rPr>
              <a:t>FA is Faculty Advisor</a:t>
            </a:r>
          </a:p>
          <a:p>
            <a:pPr lvl="1">
              <a:lnSpc>
                <a:spcPct val="90000"/>
              </a:lnSpc>
            </a:pPr>
            <a:r>
              <a:rPr lang="en-CA" sz="1400" dirty="0">
                <a:solidFill>
                  <a:srgbClr val="212121"/>
                </a:solidFill>
              </a:rPr>
              <a:t>Faculty member who is an expert in your major</a:t>
            </a:r>
          </a:p>
          <a:p>
            <a:pPr>
              <a:lnSpc>
                <a:spcPct val="90000"/>
              </a:lnSpc>
            </a:pPr>
            <a:r>
              <a:rPr lang="en-CA" sz="1400" b="1" dirty="0">
                <a:solidFill>
                  <a:srgbClr val="212121"/>
                </a:solidFill>
              </a:rPr>
              <a:t>CIP is Centre for International Programs</a:t>
            </a:r>
          </a:p>
          <a:p>
            <a:pPr lvl="1">
              <a:lnSpc>
                <a:spcPct val="90000"/>
              </a:lnSpc>
            </a:pPr>
            <a:r>
              <a:rPr lang="en-CA" sz="1400" dirty="0">
                <a:solidFill>
                  <a:srgbClr val="212121"/>
                </a:solidFill>
              </a:rPr>
              <a:t>Department responsible for exchange</a:t>
            </a:r>
          </a:p>
          <a:p>
            <a:pPr>
              <a:lnSpc>
                <a:spcPct val="90000"/>
              </a:lnSpc>
            </a:pPr>
            <a:r>
              <a:rPr lang="en-CA" sz="1400" b="1" dirty="0">
                <a:solidFill>
                  <a:srgbClr val="212121"/>
                </a:solidFill>
              </a:rPr>
              <a:t>ESSE is the Environmental Science Student Executive</a:t>
            </a:r>
          </a:p>
          <a:p>
            <a:pPr lvl="1">
              <a:lnSpc>
                <a:spcPct val="90000"/>
              </a:lnSpc>
            </a:pPr>
            <a:r>
              <a:rPr lang="en-CA" sz="1400" dirty="0">
                <a:solidFill>
                  <a:srgbClr val="212121"/>
                </a:solidFill>
              </a:rPr>
              <a:t>Your college student government, representing students in your degree program specifically</a:t>
            </a:r>
          </a:p>
          <a:p>
            <a:pPr>
              <a:lnSpc>
                <a:spcPct val="90000"/>
              </a:lnSpc>
            </a:pPr>
            <a:r>
              <a:rPr lang="en-CA" sz="1400" b="1" dirty="0">
                <a:solidFill>
                  <a:srgbClr val="212121"/>
                </a:solidFill>
              </a:rPr>
              <a:t>CSA is Central Student Association</a:t>
            </a:r>
          </a:p>
          <a:p>
            <a:pPr lvl="1">
              <a:lnSpc>
                <a:spcPct val="90000"/>
              </a:lnSpc>
            </a:pPr>
            <a:r>
              <a:rPr lang="en-CA" sz="1400" dirty="0">
                <a:solidFill>
                  <a:srgbClr val="212121"/>
                </a:solidFill>
              </a:rPr>
              <a:t>Your university student government</a:t>
            </a:r>
          </a:p>
          <a:p>
            <a:pPr>
              <a:lnSpc>
                <a:spcPct val="90000"/>
              </a:lnSpc>
            </a:pPr>
            <a:endParaRPr lang="en-US" sz="1300" dirty="0">
              <a:solidFill>
                <a:srgbClr val="212121"/>
              </a:solidFill>
            </a:endParaRPr>
          </a:p>
        </p:txBody>
      </p:sp>
    </p:spTree>
    <p:extLst>
      <p:ext uri="{BB962C8B-B14F-4D97-AF65-F5344CB8AC3E}">
        <p14:creationId xmlns:p14="http://schemas.microsoft.com/office/powerpoint/2010/main" val="2170562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8" name="Rectangle 19">
            <a:extLst>
              <a:ext uri="{FF2B5EF4-FFF2-40B4-BE49-F238E27FC236}">
                <a16:creationId xmlns:a16="http://schemas.microsoft.com/office/drawing/2014/main" id="{361F1649-847C-47E3-B225-8E1E48AA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71551" y="4876337"/>
            <a:ext cx="7200897" cy="1263775"/>
          </a:xfrm>
        </p:spPr>
        <p:txBody>
          <a:bodyPr>
            <a:normAutofit/>
          </a:bodyPr>
          <a:lstStyle/>
          <a:p>
            <a:r>
              <a:rPr lang="en-CA">
                <a:solidFill>
                  <a:schemeClr val="bg1"/>
                </a:solidFill>
              </a:rPr>
              <a:t>General Survival Tips</a:t>
            </a:r>
            <a:endParaRPr lang="en-US">
              <a:solidFill>
                <a:schemeClr val="bg1"/>
              </a:solidFill>
            </a:endParaRPr>
          </a:p>
        </p:txBody>
      </p:sp>
      <p:sp>
        <p:nvSpPr>
          <p:cNvPr id="29" name="Rectangle 21">
            <a:extLst>
              <a:ext uri="{FF2B5EF4-FFF2-40B4-BE49-F238E27FC236}">
                <a16:creationId xmlns:a16="http://schemas.microsoft.com/office/drawing/2014/main" id="{178E0B68-9001-452D-B615-87B990FB8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9"/>
            <a:ext cx="8413637" cy="4075912"/>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4FEEA30-8A05-4745-99C0-112D3720E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482" y="659525"/>
            <a:ext cx="8167878" cy="374904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42DDC0E-A6D0-4D3C-9D51-38EA0C4D9681}"/>
              </a:ext>
            </a:extLst>
          </p:cNvPr>
          <p:cNvGraphicFramePr>
            <a:graphicFrameLocks noGrp="1"/>
          </p:cNvGraphicFramePr>
          <p:nvPr>
            <p:ph idx="1"/>
            <p:extLst>
              <p:ext uri="{D42A27DB-BD31-4B8C-83A1-F6EECF244321}">
                <p14:modId xmlns:p14="http://schemas.microsoft.com/office/powerpoint/2010/main" val="117643752"/>
              </p:ext>
            </p:extLst>
          </p:nvPr>
        </p:nvGraphicFramePr>
        <p:xfrm>
          <a:off x="847203" y="300618"/>
          <a:ext cx="7665201" cy="4466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53899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10">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24" name="Rectangle 11">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2"/>
            <a:ext cx="2520579" cy="1303867"/>
          </a:xfrm>
        </p:spPr>
        <p:txBody>
          <a:bodyPr vert="horz" lIns="91440" tIns="45720" rIns="91440" bIns="45720" rtlCol="0" anchor="ctr">
            <a:normAutofit/>
          </a:bodyPr>
          <a:lstStyle/>
          <a:p>
            <a:pPr>
              <a:lnSpc>
                <a:spcPct val="90000"/>
              </a:lnSpc>
            </a:pPr>
            <a:r>
              <a:rPr lang="en-US" sz="2800"/>
              <a:t>Course Scheduling Survival Tips</a:t>
            </a:r>
          </a:p>
        </p:txBody>
      </p:sp>
      <p:sp>
        <p:nvSpPr>
          <p:cNvPr id="25" name="Rectangle 18">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4839"/>
          <a:stretch/>
        </p:blipFill>
        <p:spPr>
          <a:xfrm>
            <a:off x="1059512" y="1410208"/>
            <a:ext cx="3959083" cy="3858780"/>
          </a:xfrm>
          <a:prstGeom prst="rect">
            <a:avLst/>
          </a:prstGeom>
        </p:spPr>
      </p:pic>
      <p:cxnSp>
        <p:nvCxnSpPr>
          <p:cNvPr id="26" name="Straight Connector 20">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651868" y="2556932"/>
            <a:ext cx="2520578" cy="2712056"/>
          </a:xfrm>
          <a:prstGeom prst="rect">
            <a:avLst/>
          </a:prstGeom>
        </p:spPr>
        <p:txBody>
          <a:bodyPr vert="horz" lIns="91440" tIns="45720" rIns="91440" bIns="45720" rtlCol="0" anchor="t">
            <a:normAutofit/>
          </a:bodyPr>
          <a:lstStyle/>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Look for conflicts in your schedule now. </a:t>
            </a:r>
            <a:r>
              <a:rPr lang="en-US" sz="1100" dirty="0">
                <a:solidFill>
                  <a:schemeClr val="tx1">
                    <a:lumMod val="85000"/>
                    <a:lumOff val="15000"/>
                  </a:schemeClr>
                </a:solidFill>
              </a:rPr>
              <a:t>Any overlapping class time is not OK! Completely overlapping classes aren’t obvious. </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Check your class schedule again now. </a:t>
            </a:r>
            <a:r>
              <a:rPr lang="en-US" sz="1100" dirty="0">
                <a:solidFill>
                  <a:schemeClr val="tx1">
                    <a:lumMod val="85000"/>
                    <a:lumOff val="15000"/>
                  </a:schemeClr>
                </a:solidFill>
              </a:rPr>
              <a:t>Even if you did it in summer. Changes might have been made.\</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Check the exam schedule now and at the start of every semester. </a:t>
            </a:r>
            <a:r>
              <a:rPr lang="en-US" sz="1100" dirty="0">
                <a:solidFill>
                  <a:schemeClr val="tx1">
                    <a:lumMod val="85000"/>
                    <a:lumOff val="15000"/>
                  </a:schemeClr>
                </a:solidFill>
              </a:rPr>
              <a:t>Conflicting exams are not OK!</a:t>
            </a:r>
          </a:p>
          <a:p>
            <a:pPr marL="285750" indent="-285750">
              <a:lnSpc>
                <a:spcPct val="90000"/>
              </a:lnSpc>
              <a:spcBef>
                <a:spcPct val="20000"/>
              </a:spcBef>
              <a:spcAft>
                <a:spcPts val="600"/>
              </a:spcAft>
              <a:buClr>
                <a:schemeClr val="accent1"/>
              </a:buClr>
              <a:buSzPct val="115000"/>
              <a:buFont typeface="Arial"/>
              <a:buChar char="•"/>
            </a:pPr>
            <a:r>
              <a:rPr lang="en-US" sz="1100" b="1" dirty="0">
                <a:solidFill>
                  <a:schemeClr val="tx1">
                    <a:lumMod val="85000"/>
                    <a:lumOff val="15000"/>
                  </a:schemeClr>
                </a:solidFill>
              </a:rPr>
              <a:t>Come to see me </a:t>
            </a:r>
            <a:r>
              <a:rPr lang="en-US" sz="1100" dirty="0">
                <a:solidFill>
                  <a:schemeClr val="tx1">
                    <a:lumMod val="85000"/>
                    <a:lumOff val="15000"/>
                  </a:schemeClr>
                </a:solidFill>
              </a:rPr>
              <a:t>if you have conflicts now or in the future and you are not sure what to do!</a:t>
            </a:r>
          </a:p>
        </p:txBody>
      </p:sp>
    </p:spTree>
    <p:extLst>
      <p:ext uri="{BB962C8B-B14F-4D97-AF65-F5344CB8AC3E}">
        <p14:creationId xmlns:p14="http://schemas.microsoft.com/office/powerpoint/2010/main" val="162239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F59C0D-C841-4077-8A86-CFA04BFD6B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9" name="Picture 8">
              <a:extLst>
                <a:ext uri="{FF2B5EF4-FFF2-40B4-BE49-F238E27FC236}">
                  <a16:creationId xmlns:a16="http://schemas.microsoft.com/office/drawing/2014/main" id="{67716107-90BF-4496-9A07-0725F1BFD7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13F9E32-5E2C-4B36-9DD2-C10A9917ED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F688DD-0F85-41C3-8996-F19BE3748A5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2" name="Picture 11">
              <a:extLst>
                <a:ext uri="{FF2B5EF4-FFF2-40B4-BE49-F238E27FC236}">
                  <a16:creationId xmlns:a16="http://schemas.microsoft.com/office/drawing/2014/main" id="{A6FD2F11-D24C-49B6-9A36-D99D7A5DC18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cxnSp>
        <p:nvCxnSpPr>
          <p:cNvPr id="14" name="Straight Connector 13">
            <a:extLst>
              <a:ext uri="{FF2B5EF4-FFF2-40B4-BE49-F238E27FC236}">
                <a16:creationId xmlns:a16="http://schemas.microsoft.com/office/drawing/2014/main" id="{5319E216-CB07-40D9-9253-0C7AADA11B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A90FA3-8D72-4A0E-883A-34946397CE28}"/>
              </a:ext>
            </a:extLst>
          </p:cNvPr>
          <p:cNvSpPr>
            <a:spLocks noGrp="1"/>
          </p:cNvSpPr>
          <p:nvPr>
            <p:ph type="title" idx="4294967295"/>
          </p:nvPr>
        </p:nvSpPr>
        <p:spPr>
          <a:xfrm>
            <a:off x="971551" y="735367"/>
            <a:ext cx="7200897" cy="672496"/>
          </a:xfrm>
        </p:spPr>
        <p:txBody>
          <a:bodyPr vert="horz" lIns="91440" tIns="45720" rIns="91440" bIns="45720" rtlCol="0" anchor="ctr">
            <a:normAutofit fontScale="90000"/>
          </a:bodyPr>
          <a:lstStyle/>
          <a:p>
            <a:r>
              <a:rPr lang="en-US" sz="4400" dirty="0"/>
              <a:t>Course Notes for Fall 2020</a:t>
            </a:r>
          </a:p>
        </p:txBody>
      </p:sp>
      <p:sp>
        <p:nvSpPr>
          <p:cNvPr id="3" name="Content Placeholder 2">
            <a:extLst>
              <a:ext uri="{FF2B5EF4-FFF2-40B4-BE49-F238E27FC236}">
                <a16:creationId xmlns:a16="http://schemas.microsoft.com/office/drawing/2014/main" id="{3FE91B5D-A4BC-470D-8C02-2F1B50A438E1}"/>
              </a:ext>
            </a:extLst>
          </p:cNvPr>
          <p:cNvSpPr>
            <a:spLocks noGrp="1"/>
          </p:cNvSpPr>
          <p:nvPr>
            <p:ph idx="4294967295"/>
          </p:nvPr>
        </p:nvSpPr>
        <p:spPr>
          <a:xfrm>
            <a:off x="587829" y="1407863"/>
            <a:ext cx="7940615" cy="4687613"/>
          </a:xfrm>
        </p:spPr>
        <p:txBody>
          <a:bodyPr vert="horz" lIns="91440" tIns="45720" rIns="91440" bIns="45720" rtlCol="0" anchor="t">
            <a:normAutofit fontScale="92500" lnSpcReduction="10000"/>
          </a:bodyPr>
          <a:lstStyle/>
          <a:p>
            <a:pPr>
              <a:lnSpc>
                <a:spcPct val="90000"/>
              </a:lnSpc>
            </a:pPr>
            <a:r>
              <a:rPr lang="en-US" sz="2000" dirty="0"/>
              <a:t>Some of your classes will still say times are TBD – this is because they are either Asynchronous or DE:</a:t>
            </a:r>
          </a:p>
          <a:p>
            <a:pPr lvl="1">
              <a:lnSpc>
                <a:spcPct val="90000"/>
              </a:lnSpc>
            </a:pPr>
            <a:r>
              <a:rPr lang="en-US" sz="1600" b="1" i="0" dirty="0"/>
              <a:t>Asynchronous </a:t>
            </a:r>
            <a:r>
              <a:rPr lang="en-US" sz="1600" b="1" i="1" dirty="0"/>
              <a:t>(AD-A; REMOTE)</a:t>
            </a:r>
            <a:r>
              <a:rPr lang="en-US" sz="1600" b="0" i="0" dirty="0"/>
              <a:t> learning happens without the need for real-time interaction. It has no requirement for attendance at a specific time or location for any activities or exams. Your instructor will provide materials for reading, lectures for viewing, and assignments and assessments with deadlines, and you can access the material and satisfy these requirements based on your own schedule.</a:t>
            </a:r>
            <a:br>
              <a:rPr lang="en-US" sz="1600" b="0" i="0" dirty="0"/>
            </a:br>
            <a:br>
              <a:rPr lang="en-US" sz="1600" b="0" i="0" dirty="0"/>
            </a:br>
            <a:r>
              <a:rPr lang="en-US" sz="1600" b="0" i="0" dirty="0"/>
              <a:t>One example of asynchronous learning at U of G is </a:t>
            </a:r>
            <a:r>
              <a:rPr lang="en-US" sz="1600" b="1" i="1" dirty="0"/>
              <a:t>Distance Education (DE), </a:t>
            </a:r>
            <a:r>
              <a:rPr lang="en-US" sz="1600" b="0" i="0" dirty="0"/>
              <a:t>which uses a variety of tools and resources to provide students with an enriched and flexible online learning experience. </a:t>
            </a:r>
          </a:p>
          <a:p>
            <a:pPr>
              <a:lnSpc>
                <a:spcPct val="90000"/>
              </a:lnSpc>
              <a:buFont typeface="Arial" panose="020B0604020202020204" pitchFamily="34" charset="0"/>
              <a:buChar char="•"/>
            </a:pPr>
            <a:r>
              <a:rPr lang="en-US" sz="2000" dirty="0"/>
              <a:t>“Attending” synchronous courses. Read outlines carefully to see what the requirements and resources are for each course.</a:t>
            </a:r>
          </a:p>
          <a:p>
            <a:pPr lvl="1">
              <a:lnSpc>
                <a:spcPct val="90000"/>
              </a:lnSpc>
            </a:pPr>
            <a:r>
              <a:rPr lang="en-US" sz="1600" b="1" i="0" dirty="0"/>
              <a:t>Synchronous </a:t>
            </a:r>
            <a:r>
              <a:rPr lang="en-US" sz="1600" b="1" i="1" dirty="0"/>
              <a:t>(AD-S; VIRTUAL)</a:t>
            </a:r>
            <a:r>
              <a:rPr lang="en-US" sz="1600" b="0" i="0" dirty="0"/>
              <a:t> learning happens in real time. This means that you, your classmates, and your instructor interact through a specific online medium (e.g., Zoom), at a specific time (e.g., 9:30 to 10:20, Monday, Wednesday, and Friday) for some or all course activities. Attendance at a specific </a:t>
            </a:r>
            <a:r>
              <a:rPr lang="en-US" sz="1600" b="0" i="1" dirty="0"/>
              <a:t>location</a:t>
            </a:r>
            <a:r>
              <a:rPr lang="en-US" sz="1600" b="0" i="0" dirty="0"/>
              <a:t> is not expected for any activities or exams.</a:t>
            </a:r>
          </a:p>
          <a:p>
            <a:pPr marL="457200" lvl="1" indent="0">
              <a:lnSpc>
                <a:spcPct val="90000"/>
              </a:lnSpc>
              <a:buNone/>
            </a:pPr>
            <a:endParaRPr lang="en-US" sz="1600" dirty="0"/>
          </a:p>
          <a:p>
            <a:pPr marL="457200" lvl="1" indent="0" algn="ctr">
              <a:lnSpc>
                <a:spcPct val="90000"/>
              </a:lnSpc>
              <a:buNone/>
            </a:pPr>
            <a:r>
              <a:rPr lang="en-US" sz="2200" dirty="0"/>
              <a:t>https://www.uoguelph.ca/registrar/f20courses</a:t>
            </a:r>
          </a:p>
          <a:p>
            <a:pPr marL="457200" lvl="1" indent="0">
              <a:lnSpc>
                <a:spcPct val="90000"/>
              </a:lnSpc>
              <a:buNone/>
            </a:pPr>
            <a:endParaRPr lang="en-US" sz="1600" b="0" i="0" dirty="0"/>
          </a:p>
          <a:p>
            <a:pPr>
              <a:lnSpc>
                <a:spcPct val="90000"/>
              </a:lnSpc>
            </a:pPr>
            <a:endParaRPr lang="en-US" sz="1300" dirty="0"/>
          </a:p>
        </p:txBody>
      </p:sp>
    </p:spTree>
    <p:extLst>
      <p:ext uri="{BB962C8B-B14F-4D97-AF65-F5344CB8AC3E}">
        <p14:creationId xmlns:p14="http://schemas.microsoft.com/office/powerpoint/2010/main" val="358273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4081" y="954756"/>
            <a:ext cx="2047810" cy="4946003"/>
          </a:xfrm>
        </p:spPr>
        <p:txBody>
          <a:bodyPr>
            <a:normAutofit/>
          </a:bodyPr>
          <a:lstStyle/>
          <a:p>
            <a:r>
              <a:rPr lang="en-CA" sz="3100">
                <a:solidFill>
                  <a:srgbClr val="FFFFFF"/>
                </a:solidFill>
              </a:rPr>
              <a:t>Helpful Websites</a:t>
            </a:r>
            <a:endParaRPr lang="en-US" sz="3100">
              <a:solidFill>
                <a:srgbClr val="FFFFFF"/>
              </a:solidFill>
            </a:endParaRPr>
          </a:p>
        </p:txBody>
      </p:sp>
      <p:sp>
        <p:nvSpPr>
          <p:cNvPr id="14" name="Rectangle 13">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55700" y="469900"/>
            <a:ext cx="4465223" cy="5753320"/>
          </a:xfrm>
        </p:spPr>
        <p:txBody>
          <a:bodyPr anchor="ctr">
            <a:normAutofit/>
          </a:bodyPr>
          <a:lstStyle/>
          <a:p>
            <a:pPr marL="425196">
              <a:lnSpc>
                <a:spcPct val="90000"/>
              </a:lnSpc>
              <a:buFont typeface="Courier New" panose="02070309020205020404" pitchFamily="49" charset="0"/>
              <a:buChar char="o"/>
              <a:defRPr/>
            </a:pPr>
            <a:r>
              <a:rPr lang="en-US" sz="1700" dirty="0">
                <a:solidFill>
                  <a:srgbClr val="212121"/>
                </a:solidFill>
              </a:rPr>
              <a:t>Program Counselling Website: </a:t>
            </a:r>
            <a:r>
              <a:rPr lang="en-US" sz="1800" dirty="0">
                <a:hlinkClick r:id="rId3"/>
              </a:rPr>
              <a:t>https://oac-program-counselling.uoguelph.ca/</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ESSE Website: </a:t>
            </a:r>
            <a:r>
              <a:rPr lang="en-US" sz="1700" dirty="0">
                <a:solidFill>
                  <a:srgbClr val="212121"/>
                </a:solidFill>
                <a:hlinkClick r:id="rId4"/>
              </a:rPr>
              <a:t>https://enviros.weebly.com/</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Counselling Services: </a:t>
            </a:r>
            <a:r>
              <a:rPr lang="en-US" sz="1700" dirty="0">
                <a:solidFill>
                  <a:srgbClr val="212121"/>
                </a:solidFill>
                <a:hlinkClick r:id="rId5"/>
              </a:rPr>
              <a:t>https://wellness.uoguelph.ca/counselling/</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Student Accessibility Services: </a:t>
            </a:r>
            <a:r>
              <a:rPr lang="en-US" sz="1700" dirty="0">
                <a:solidFill>
                  <a:srgbClr val="212121"/>
                </a:solidFill>
                <a:hlinkClick r:id="rId6"/>
              </a:rPr>
              <a:t>https://wellness.uoguelph.ca/accessibility/</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CSA </a:t>
            </a:r>
            <a:r>
              <a:rPr lang="en-US" sz="1700" dirty="0">
                <a:solidFill>
                  <a:srgbClr val="212121"/>
                </a:solidFill>
                <a:hlinkClick r:id="rId7"/>
              </a:rPr>
              <a:t>www.csaonline.ca</a:t>
            </a:r>
            <a:r>
              <a:rPr lang="en-US" sz="1700" dirty="0">
                <a:solidFill>
                  <a:srgbClr val="212121"/>
                </a:solidFill>
              </a:rPr>
              <a:t> </a:t>
            </a:r>
          </a:p>
          <a:p>
            <a:pPr marL="425196">
              <a:lnSpc>
                <a:spcPct val="90000"/>
              </a:lnSpc>
              <a:buFont typeface="Courier New" panose="02070309020205020404" pitchFamily="49" charset="0"/>
              <a:buChar char="o"/>
              <a:defRPr/>
            </a:pPr>
            <a:r>
              <a:rPr lang="en-US" sz="1700" dirty="0">
                <a:solidFill>
                  <a:srgbClr val="212121"/>
                </a:solidFill>
              </a:rPr>
              <a:t>Learning Commons: </a:t>
            </a:r>
            <a:r>
              <a:rPr lang="en-US" sz="1700" dirty="0">
                <a:solidFill>
                  <a:srgbClr val="212121"/>
                </a:solidFill>
                <a:hlinkClick r:id="rId8"/>
              </a:rPr>
              <a:t>http://www.lib.uoguelph.ca/get-assistance</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Career Services: </a:t>
            </a:r>
            <a:r>
              <a:rPr lang="en-US" sz="1700" dirty="0">
                <a:solidFill>
                  <a:srgbClr val="212121"/>
                </a:solidFill>
                <a:hlinkClick r:id="rId9"/>
              </a:rPr>
              <a:t>https://www.recruitguelph.ca/cecs/</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The Cannon (U of G student run website): </a:t>
            </a:r>
            <a:r>
              <a:rPr lang="en-US" sz="1700" dirty="0">
                <a:solidFill>
                  <a:srgbClr val="212121"/>
                </a:solidFill>
                <a:hlinkClick r:id="rId10"/>
              </a:rPr>
              <a:t>www.thecannon.ca</a:t>
            </a:r>
            <a:r>
              <a:rPr lang="en-US" sz="1700" dirty="0">
                <a:solidFill>
                  <a:srgbClr val="212121"/>
                </a:solidFill>
              </a:rPr>
              <a:t>  </a:t>
            </a:r>
          </a:p>
          <a:p>
            <a:pPr marL="425196">
              <a:lnSpc>
                <a:spcPct val="90000"/>
              </a:lnSpc>
              <a:buFont typeface="Courier New" panose="02070309020205020404" pitchFamily="49" charset="0"/>
              <a:buChar char="o"/>
              <a:defRPr/>
            </a:pPr>
            <a:r>
              <a:rPr lang="en-US" sz="1700" dirty="0">
                <a:solidFill>
                  <a:srgbClr val="212121"/>
                </a:solidFill>
              </a:rPr>
              <a:t>Athletics: </a:t>
            </a:r>
            <a:r>
              <a:rPr lang="en-US" sz="1700" dirty="0">
                <a:solidFill>
                  <a:srgbClr val="212121"/>
                </a:solidFill>
                <a:hlinkClick r:id="rId11"/>
              </a:rPr>
              <a:t>http://gryphons.ca/</a:t>
            </a:r>
            <a:endParaRPr lang="en-US" sz="1700" dirty="0">
              <a:solidFill>
                <a:srgbClr val="212121"/>
              </a:solidFill>
            </a:endParaRPr>
          </a:p>
          <a:p>
            <a:pPr marL="425196">
              <a:lnSpc>
                <a:spcPct val="90000"/>
              </a:lnSpc>
              <a:buFont typeface="Courier New" panose="02070309020205020404" pitchFamily="49" charset="0"/>
              <a:buChar char="o"/>
              <a:defRPr/>
            </a:pPr>
            <a:r>
              <a:rPr lang="en-US" sz="1700" dirty="0">
                <a:solidFill>
                  <a:srgbClr val="212121"/>
                </a:solidFill>
              </a:rPr>
              <a:t>Experiential Learning Opportunities: </a:t>
            </a:r>
            <a:r>
              <a:rPr lang="en-US" sz="1700" dirty="0">
                <a:solidFill>
                  <a:srgbClr val="212121"/>
                </a:solidFill>
                <a:hlinkClick r:id="rId12"/>
              </a:rPr>
              <a:t>https://experienceguelph.ca/home.htm</a:t>
            </a:r>
            <a:r>
              <a:rPr lang="en-US" sz="1700" dirty="0">
                <a:solidFill>
                  <a:srgbClr val="212121"/>
                </a:solidFill>
              </a:rPr>
              <a:t> </a:t>
            </a:r>
            <a:endParaRPr lang="en-CA" sz="1700" dirty="0">
              <a:solidFill>
                <a:srgbClr val="212121"/>
              </a:solidFill>
            </a:endParaRPr>
          </a:p>
          <a:p>
            <a:pPr>
              <a:lnSpc>
                <a:spcPct val="90000"/>
              </a:lnSpc>
            </a:pPr>
            <a:endParaRPr lang="en-US" sz="1700" dirty="0">
              <a:solidFill>
                <a:srgbClr val="212121"/>
              </a:solidFill>
            </a:endParaRPr>
          </a:p>
        </p:txBody>
      </p:sp>
    </p:spTree>
    <p:extLst>
      <p:ext uri="{BB962C8B-B14F-4D97-AF65-F5344CB8AC3E}">
        <p14:creationId xmlns:p14="http://schemas.microsoft.com/office/powerpoint/2010/main" val="326059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0" name="Rectangle 9">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2" name="Picture 11">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p:cNvSpPr>
            <a:spLocks noGrp="1"/>
          </p:cNvSpPr>
          <p:nvPr>
            <p:ph type="title"/>
          </p:nvPr>
        </p:nvSpPr>
        <p:spPr>
          <a:xfrm>
            <a:off x="5651868" y="982133"/>
            <a:ext cx="2520579" cy="966986"/>
          </a:xfrm>
        </p:spPr>
        <p:txBody>
          <a:bodyPr>
            <a:normAutofit fontScale="90000"/>
          </a:bodyPr>
          <a:lstStyle/>
          <a:p>
            <a:r>
              <a:rPr lang="en-CA" sz="3700" dirty="0"/>
              <a:t>How to find Carie…</a:t>
            </a:r>
            <a:endParaRPr lang="en-US" sz="3700" dirty="0"/>
          </a:p>
        </p:txBody>
      </p:sp>
      <p:sp>
        <p:nvSpPr>
          <p:cNvPr id="17" name="Rectangle 16">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Johnston From Below.JPG"/>
          <p:cNvPicPr>
            <a:picLocks noChangeAspect="1"/>
          </p:cNvPicPr>
          <p:nvPr/>
        </p:nvPicPr>
        <p:blipFill rotWithShape="1">
          <a:blip r:embed="rId5" cstate="print"/>
          <a:srcRect l="14937" r="9137" b="-3"/>
          <a:stretch/>
        </p:blipFill>
        <p:spPr bwMode="auto">
          <a:xfrm>
            <a:off x="1059512" y="1410208"/>
            <a:ext cx="3959083" cy="3858780"/>
          </a:xfrm>
          <a:prstGeom prst="rect">
            <a:avLst/>
          </a:prstGeom>
          <a:noFill/>
        </p:spPr>
      </p:pic>
      <p:cxnSp>
        <p:nvCxnSpPr>
          <p:cNvPr id="19" name="Straight Connector 18">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5298269" y="2532210"/>
            <a:ext cx="3334391" cy="3684691"/>
          </a:xfrm>
        </p:spPr>
        <p:txBody>
          <a:bodyPr>
            <a:normAutofit lnSpcReduction="10000"/>
          </a:bodyPr>
          <a:lstStyle/>
          <a:p>
            <a:pPr marL="365760" indent="-283464">
              <a:lnSpc>
                <a:spcPct val="90000"/>
              </a:lnSpc>
              <a:buFont typeface="Wingdings 2"/>
              <a:buChar char=""/>
              <a:defRPr/>
            </a:pPr>
            <a:r>
              <a:rPr lang="en-US" sz="1400" b="1" dirty="0"/>
              <a:t>Office Location: </a:t>
            </a:r>
            <a:r>
              <a:rPr lang="en-US" sz="1400" dirty="0"/>
              <a:t>My spare bedroom </a:t>
            </a:r>
            <a:r>
              <a:rPr lang="en-US" sz="1400" dirty="0">
                <a:sym typeface="Wingdings" panose="05000000000000000000" pitchFamily="2" charset="2"/>
              </a:rPr>
              <a:t></a:t>
            </a:r>
          </a:p>
          <a:p>
            <a:pPr marL="82296" indent="0">
              <a:lnSpc>
                <a:spcPct val="90000"/>
              </a:lnSpc>
              <a:buNone/>
              <a:defRPr/>
            </a:pPr>
            <a:r>
              <a:rPr lang="en-US" sz="1200" b="1" dirty="0">
                <a:effectLst>
                  <a:outerShdw blurRad="38100" dist="38100" dir="2700000" algn="tl">
                    <a:srgbClr val="C0C0C0"/>
                  </a:outerShdw>
                </a:effectLst>
              </a:rPr>
              <a:t>Our office in Johnston Hall is closed for now</a:t>
            </a:r>
          </a:p>
          <a:p>
            <a:pPr marL="365760" indent="-283464">
              <a:lnSpc>
                <a:spcPct val="90000"/>
              </a:lnSpc>
              <a:buFont typeface="Wingdings 2"/>
              <a:buChar char=""/>
              <a:defRPr/>
            </a:pPr>
            <a:r>
              <a:rPr lang="en-US" sz="1400" b="1" dirty="0"/>
              <a:t>Availability:</a:t>
            </a:r>
          </a:p>
          <a:p>
            <a:pPr marL="640080" lvl="1" indent="-237744">
              <a:lnSpc>
                <a:spcPct val="90000"/>
              </a:lnSpc>
              <a:buFont typeface="Verdana"/>
              <a:buChar char="◦"/>
              <a:defRPr/>
            </a:pPr>
            <a:r>
              <a:rPr lang="en-US" sz="1400" dirty="0"/>
              <a:t>Typically 8:30am to 4:30pm Monday to Friday</a:t>
            </a:r>
          </a:p>
          <a:p>
            <a:pPr marL="465156" lvl="1" indent="-342900">
              <a:lnSpc>
                <a:spcPct val="90000"/>
              </a:lnSpc>
              <a:buFont typeface="Wingdings" panose="05000000000000000000" pitchFamily="2" charset="2"/>
              <a:buChar char="v"/>
              <a:defRPr/>
            </a:pPr>
            <a:r>
              <a:rPr lang="en-US" sz="1400" dirty="0"/>
              <a:t>Virtual Drop In Hours running this week and next week (email)</a:t>
            </a:r>
          </a:p>
          <a:p>
            <a:pPr marL="465156" lvl="1" indent="-342900">
              <a:lnSpc>
                <a:spcPct val="90000"/>
              </a:lnSpc>
              <a:buFont typeface="Wingdings" panose="05000000000000000000" pitchFamily="2" charset="2"/>
              <a:buChar char="v"/>
              <a:defRPr/>
            </a:pPr>
            <a:r>
              <a:rPr lang="en-US" sz="1400" dirty="0"/>
              <a:t>After Sept 18th, check our website for how to book appointments (virtual drop in availability is temporary!)</a:t>
            </a:r>
          </a:p>
          <a:p>
            <a:pPr marL="0" indent="0">
              <a:lnSpc>
                <a:spcPct val="90000"/>
              </a:lnSpc>
              <a:buNone/>
            </a:pPr>
            <a:endParaRPr lang="en-CA" sz="1400" b="1" dirty="0"/>
          </a:p>
          <a:p>
            <a:pPr marL="0" indent="0">
              <a:lnSpc>
                <a:spcPct val="90000"/>
              </a:lnSpc>
              <a:buNone/>
            </a:pPr>
            <a:r>
              <a:rPr lang="en-CA" sz="1400" b="1" dirty="0"/>
              <a:t>My email: </a:t>
            </a:r>
            <a:r>
              <a:rPr lang="en-CA" sz="1400" b="1" dirty="0">
                <a:hlinkClick r:id="rId6"/>
              </a:rPr>
              <a:t>bscenvpc@uoguelph.ca</a:t>
            </a:r>
            <a:endParaRPr lang="en-CA" sz="1400" b="1" dirty="0"/>
          </a:p>
          <a:p>
            <a:pPr marL="0" indent="0">
              <a:lnSpc>
                <a:spcPct val="90000"/>
              </a:lnSpc>
              <a:buNone/>
            </a:pPr>
            <a:r>
              <a:rPr lang="en-CA" sz="1400" b="1" dirty="0"/>
              <a:t>Website: </a:t>
            </a:r>
            <a:r>
              <a:rPr lang="en-CA" sz="1400" b="1" dirty="0">
                <a:hlinkClick r:id="rId7"/>
              </a:rPr>
              <a:t>https://oac-program-counselling.uoguelph.ca/</a:t>
            </a:r>
            <a:endParaRPr lang="en-CA" sz="1400" b="1" dirty="0"/>
          </a:p>
          <a:p>
            <a:pPr marL="0" indent="0">
              <a:lnSpc>
                <a:spcPct val="90000"/>
              </a:lnSpc>
              <a:buNone/>
            </a:pPr>
            <a:endParaRPr lang="en-CA" sz="1400" b="1" dirty="0"/>
          </a:p>
          <a:p>
            <a:pPr marL="0" indent="0">
              <a:lnSpc>
                <a:spcPct val="90000"/>
              </a:lnSpc>
              <a:buNone/>
            </a:pPr>
            <a:endParaRPr lang="en-US" sz="1200" b="1" dirty="0"/>
          </a:p>
        </p:txBody>
      </p:sp>
    </p:spTree>
    <p:extLst>
      <p:ext uri="{BB962C8B-B14F-4D97-AF65-F5344CB8AC3E}">
        <p14:creationId xmlns:p14="http://schemas.microsoft.com/office/powerpoint/2010/main" val="240450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714081" y="954756"/>
            <a:ext cx="2047810" cy="4946003"/>
          </a:xfrm>
        </p:spPr>
        <p:txBody>
          <a:bodyPr>
            <a:normAutofit/>
          </a:bodyPr>
          <a:lstStyle/>
          <a:p>
            <a:r>
              <a:rPr lang="en-CA" sz="3100">
                <a:solidFill>
                  <a:srgbClr val="FFFFFF"/>
                </a:solidFill>
              </a:rPr>
              <a:t>Goals of this Meeting</a:t>
            </a:r>
            <a:endParaRPr lang="en-US" sz="3100">
              <a:solidFill>
                <a:srgbClr val="FFFFFF"/>
              </a:solidFill>
            </a:endParaRPr>
          </a:p>
        </p:txBody>
      </p:sp>
      <p:sp>
        <p:nvSpPr>
          <p:cNvPr id="11" name="Rectangle 15">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3855700" y="469900"/>
            <a:ext cx="4465223" cy="5405968"/>
          </a:xfrm>
        </p:spPr>
        <p:txBody>
          <a:bodyPr anchor="ctr">
            <a:normAutofit/>
          </a:bodyPr>
          <a:lstStyle/>
          <a:p>
            <a:r>
              <a:rPr lang="en-CA" dirty="0">
                <a:solidFill>
                  <a:srgbClr val="212121"/>
                </a:solidFill>
              </a:rPr>
              <a:t>Meet Carie the B.Sc.(Env.) Program Counsellor </a:t>
            </a:r>
          </a:p>
          <a:p>
            <a:r>
              <a:rPr lang="en-CA" dirty="0">
                <a:solidFill>
                  <a:srgbClr val="212121"/>
                </a:solidFill>
              </a:rPr>
              <a:t>Meet upper year B.Sc.(Env.) students (re: ESSE, first year, getting involved, Co-op)</a:t>
            </a:r>
          </a:p>
          <a:p>
            <a:r>
              <a:rPr lang="en-CA" dirty="0">
                <a:solidFill>
                  <a:srgbClr val="212121"/>
                </a:solidFill>
              </a:rPr>
              <a:t>Find out more about the B.Sc.(Env.) program</a:t>
            </a:r>
          </a:p>
          <a:p>
            <a:r>
              <a:rPr lang="en-CA" dirty="0">
                <a:solidFill>
                  <a:srgbClr val="212121"/>
                </a:solidFill>
              </a:rPr>
              <a:t>Find out about resources available on campus</a:t>
            </a:r>
          </a:p>
          <a:p>
            <a:r>
              <a:rPr lang="en-CA" dirty="0">
                <a:solidFill>
                  <a:srgbClr val="212121"/>
                </a:solidFill>
              </a:rPr>
              <a:t>Get </a:t>
            </a:r>
            <a:r>
              <a:rPr lang="en-CA" dirty="0" err="1">
                <a:solidFill>
                  <a:srgbClr val="212121"/>
                </a:solidFill>
              </a:rPr>
              <a:t>Carie’s</a:t>
            </a:r>
            <a:r>
              <a:rPr lang="en-CA" dirty="0">
                <a:solidFill>
                  <a:srgbClr val="212121"/>
                </a:solidFill>
              </a:rPr>
              <a:t> contact information</a:t>
            </a:r>
          </a:p>
          <a:p>
            <a:endParaRPr lang="en-US" dirty="0">
              <a:solidFill>
                <a:srgbClr val="21212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3"/>
            <a:ext cx="7200897" cy="933754"/>
          </a:xfrm>
        </p:spPr>
        <p:txBody>
          <a:bodyPr>
            <a:normAutofit/>
          </a:bodyPr>
          <a:lstStyle/>
          <a:p>
            <a:r>
              <a:rPr lang="en-CA" dirty="0">
                <a:solidFill>
                  <a:srgbClr val="262626"/>
                </a:solidFill>
              </a:rPr>
              <a:t>Who is Carie? </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EF03C258-4721-44EE-BB68-98500FD379D4}"/>
              </a:ext>
            </a:extLst>
          </p:cNvPr>
          <p:cNvGraphicFramePr>
            <a:graphicFrameLocks noGrp="1"/>
          </p:cNvGraphicFramePr>
          <p:nvPr>
            <p:ph idx="1"/>
            <p:extLst>
              <p:ext uri="{D42A27DB-BD31-4B8C-83A1-F6EECF244321}">
                <p14:modId xmlns:p14="http://schemas.microsoft.com/office/powerpoint/2010/main" val="1155511102"/>
              </p:ext>
            </p:extLst>
          </p:nvPr>
        </p:nvGraphicFramePr>
        <p:xfrm>
          <a:off x="1080407" y="1915887"/>
          <a:ext cx="7200898"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DA490224-0F6B-4FBA-B606-F3793213620A}"/>
              </a:ext>
            </a:extLst>
          </p:cNvPr>
          <p:cNvSpPr txBox="1"/>
          <p:nvPr/>
        </p:nvSpPr>
        <p:spPr>
          <a:xfrm>
            <a:off x="1600200" y="5214257"/>
            <a:ext cx="6226629" cy="923330"/>
          </a:xfrm>
          <a:prstGeom prst="rect">
            <a:avLst/>
          </a:prstGeom>
          <a:noFill/>
        </p:spPr>
        <p:txBody>
          <a:bodyPr wrap="square" rtlCol="0">
            <a:spAutoFit/>
          </a:bodyPr>
          <a:lstStyle/>
          <a:p>
            <a:pPr algn="ctr"/>
            <a:r>
              <a:rPr lang="en-US" b="1" dirty="0"/>
              <a:t>Never hesitate to ask for help – especially now! Working remotely and offering courses online is new to all of us. Communication and willingness to stay connected will be key.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954E3F-C90F-4AED-8C5E-30BBC9987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F274D6-81B5-4350-AFD5-014504FF5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829" y="635508"/>
            <a:ext cx="3129699" cy="5586984"/>
          </a:xfrm>
        </p:spPr>
        <p:txBody>
          <a:bodyPr>
            <a:normAutofit/>
          </a:bodyPr>
          <a:lstStyle/>
          <a:p>
            <a:r>
              <a:rPr lang="en-CA" dirty="0">
                <a:solidFill>
                  <a:srgbClr val="212121"/>
                </a:solidFill>
              </a:rPr>
              <a:t>What Major am I In? </a:t>
            </a:r>
            <a:br>
              <a:rPr lang="en-CA" dirty="0">
                <a:solidFill>
                  <a:srgbClr val="212121"/>
                </a:solidFill>
              </a:rPr>
            </a:br>
            <a:br>
              <a:rPr lang="en-CA" dirty="0">
                <a:solidFill>
                  <a:srgbClr val="212121"/>
                </a:solidFill>
              </a:rPr>
            </a:br>
            <a:r>
              <a:rPr lang="en-CA" dirty="0">
                <a:solidFill>
                  <a:srgbClr val="212121"/>
                </a:solidFill>
              </a:rPr>
              <a:t>…and other Program Info</a:t>
            </a:r>
            <a:endParaRPr lang="en-US" dirty="0">
              <a:solidFill>
                <a:srgbClr val="212121"/>
              </a:solidFill>
            </a:endParaRPr>
          </a:p>
        </p:txBody>
      </p:sp>
      <p:sp useBgFill="1">
        <p:nvSpPr>
          <p:cNvPr id="12" name="Rectangle 11">
            <a:extLst>
              <a:ext uri="{FF2B5EF4-FFF2-40B4-BE49-F238E27FC236}">
                <a16:creationId xmlns:a16="http://schemas.microsoft.com/office/drawing/2014/main" id="{8D21268E-FF5E-4624-BB9D-B825216E9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561" y="469900"/>
            <a:ext cx="4937237" cy="5918200"/>
          </a:xfrm>
          <a:prstGeom prst="rect">
            <a:avLst/>
          </a:prstGeom>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819B5D-60BA-4995-92D8-FC547E604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743" y="635508"/>
            <a:ext cx="469087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31" name="Content Placeholder 2"/>
          <p:cNvSpPr>
            <a:spLocks noGrp="1"/>
          </p:cNvSpPr>
          <p:nvPr>
            <p:ph idx="1"/>
          </p:nvPr>
        </p:nvSpPr>
        <p:spPr>
          <a:xfrm>
            <a:off x="3973744" y="737938"/>
            <a:ext cx="4604648" cy="5380057"/>
          </a:xfrm>
        </p:spPr>
        <p:txBody>
          <a:bodyPr anchor="ctr">
            <a:normAutofit/>
          </a:bodyPr>
          <a:lstStyle/>
          <a:p>
            <a:pPr marL="0" indent="0">
              <a:lnSpc>
                <a:spcPct val="90000"/>
              </a:lnSpc>
              <a:buNone/>
            </a:pPr>
            <a:r>
              <a:rPr lang="en-CA" sz="1800" b="1" dirty="0">
                <a:solidFill>
                  <a:schemeClr val="tx1"/>
                </a:solidFill>
              </a:rPr>
              <a:t>Bachelor of Science in Environmental Sciences Degree Program aka B.Sc.(Env.)</a:t>
            </a:r>
          </a:p>
          <a:p>
            <a:pPr>
              <a:lnSpc>
                <a:spcPct val="90000"/>
              </a:lnSpc>
              <a:buFont typeface="Courier New" panose="02070309020205020404" pitchFamily="49" charset="0"/>
              <a:buChar char="o"/>
            </a:pPr>
            <a:r>
              <a:rPr lang="en-CA" sz="1800" dirty="0">
                <a:solidFill>
                  <a:schemeClr val="tx1"/>
                </a:solidFill>
              </a:rPr>
              <a:t>Four year, honours degree</a:t>
            </a:r>
          </a:p>
          <a:p>
            <a:pPr>
              <a:lnSpc>
                <a:spcPct val="90000"/>
              </a:lnSpc>
              <a:buFont typeface="Courier New" panose="02070309020205020404" pitchFamily="49" charset="0"/>
              <a:buChar char="o"/>
            </a:pPr>
            <a:r>
              <a:rPr lang="en-CA" sz="1800" dirty="0">
                <a:solidFill>
                  <a:schemeClr val="tx1"/>
                </a:solidFill>
              </a:rPr>
              <a:t>Undeclared major (for now!) </a:t>
            </a:r>
          </a:p>
          <a:p>
            <a:pPr>
              <a:lnSpc>
                <a:spcPct val="90000"/>
              </a:lnSpc>
              <a:buFont typeface="Courier New" panose="02070309020205020404" pitchFamily="49" charset="0"/>
              <a:buChar char="o"/>
            </a:pPr>
            <a:r>
              <a:rPr lang="en-CA" sz="1800" dirty="0">
                <a:solidFill>
                  <a:schemeClr val="tx1"/>
                </a:solidFill>
              </a:rPr>
              <a:t>Can I minor? No.</a:t>
            </a:r>
          </a:p>
          <a:p>
            <a:pPr>
              <a:lnSpc>
                <a:spcPct val="90000"/>
              </a:lnSpc>
              <a:buFont typeface="Courier New" panose="02070309020205020404" pitchFamily="49" charset="0"/>
              <a:buChar char="o"/>
            </a:pPr>
            <a:r>
              <a:rPr lang="en-CA" sz="1800" dirty="0">
                <a:solidFill>
                  <a:schemeClr val="tx1"/>
                </a:solidFill>
              </a:rPr>
              <a:t>If you have been admitted to co-op, register for COOP1100 in W20 (the sequence of co-op work terms is W, F, S)</a:t>
            </a:r>
          </a:p>
          <a:p>
            <a:pPr marL="0" indent="0">
              <a:lnSpc>
                <a:spcPct val="90000"/>
              </a:lnSpc>
              <a:buNone/>
            </a:pPr>
            <a:endParaRPr lang="en-CA" sz="1800" dirty="0">
              <a:solidFill>
                <a:schemeClr val="tx1"/>
              </a:solidFill>
            </a:endParaRPr>
          </a:p>
          <a:p>
            <a:pPr>
              <a:lnSpc>
                <a:spcPct val="90000"/>
              </a:lnSpc>
              <a:buFont typeface="Courier New" panose="02070309020205020404" pitchFamily="49" charset="0"/>
              <a:buChar char="o"/>
            </a:pPr>
            <a:r>
              <a:rPr lang="en-CA" sz="1800" dirty="0">
                <a:solidFill>
                  <a:schemeClr val="tx1"/>
                </a:solidFill>
              </a:rPr>
              <a:t>Four majors to choose from:</a:t>
            </a:r>
          </a:p>
          <a:p>
            <a:pPr lvl="1">
              <a:lnSpc>
                <a:spcPct val="90000"/>
              </a:lnSpc>
              <a:buFont typeface="Wingdings" panose="05000000000000000000" pitchFamily="2" charset="2"/>
              <a:buChar char="ü"/>
            </a:pPr>
            <a:r>
              <a:rPr lang="en-CA" sz="1800" dirty="0">
                <a:solidFill>
                  <a:schemeClr val="tx1"/>
                </a:solidFill>
              </a:rPr>
              <a:t>Ecology</a:t>
            </a:r>
          </a:p>
          <a:p>
            <a:pPr lvl="1">
              <a:lnSpc>
                <a:spcPct val="90000"/>
              </a:lnSpc>
              <a:buFont typeface="Wingdings" panose="05000000000000000000" pitchFamily="2" charset="2"/>
              <a:buChar char="ü"/>
            </a:pPr>
            <a:r>
              <a:rPr lang="en-CA" sz="1800" dirty="0">
                <a:solidFill>
                  <a:schemeClr val="tx1"/>
                </a:solidFill>
              </a:rPr>
              <a:t>Environmental Sciences</a:t>
            </a:r>
          </a:p>
          <a:p>
            <a:pPr lvl="1">
              <a:lnSpc>
                <a:spcPct val="90000"/>
              </a:lnSpc>
              <a:buFont typeface="Wingdings" panose="05000000000000000000" pitchFamily="2" charset="2"/>
              <a:buChar char="ü"/>
            </a:pPr>
            <a:r>
              <a:rPr lang="en-CA" sz="1800" dirty="0">
                <a:solidFill>
                  <a:schemeClr val="tx1"/>
                </a:solidFill>
              </a:rPr>
              <a:t>Environmental Economics and Policy</a:t>
            </a:r>
          </a:p>
          <a:p>
            <a:pPr lvl="1">
              <a:lnSpc>
                <a:spcPct val="90000"/>
              </a:lnSpc>
              <a:buFont typeface="Wingdings" panose="05000000000000000000" pitchFamily="2" charset="2"/>
              <a:buChar char="ü"/>
            </a:pPr>
            <a:r>
              <a:rPr lang="en-CA" sz="1800" dirty="0">
                <a:solidFill>
                  <a:schemeClr val="tx1"/>
                </a:solidFill>
              </a:rPr>
              <a:t>Environment and Resource Management</a:t>
            </a:r>
          </a:p>
          <a:p>
            <a:pPr lvl="1">
              <a:lnSpc>
                <a:spcPct val="90000"/>
              </a:lnSpc>
              <a:buFont typeface="Courier New" panose="02070309020205020404" pitchFamily="49" charset="0"/>
              <a:buChar char="o"/>
            </a:pPr>
            <a:endParaRPr lang="en-US" sz="1800" dirty="0">
              <a:solidFill>
                <a:schemeClr val="tx1"/>
              </a:solidFill>
            </a:endParaRPr>
          </a:p>
        </p:txBody>
      </p:sp>
    </p:spTree>
    <p:extLst>
      <p:ext uri="{BB962C8B-B14F-4D97-AF65-F5344CB8AC3E}">
        <p14:creationId xmlns:p14="http://schemas.microsoft.com/office/powerpoint/2010/main" val="131397925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51868" y="982132"/>
            <a:ext cx="2520579" cy="4625172"/>
          </a:xfrm>
        </p:spPr>
        <p:txBody>
          <a:bodyPr>
            <a:normAutofit/>
          </a:bodyPr>
          <a:lstStyle/>
          <a:p>
            <a:r>
              <a:rPr lang="en-CA">
                <a:solidFill>
                  <a:srgbClr val="262626"/>
                </a:solidFill>
              </a:rPr>
              <a:t>Important Dates </a:t>
            </a:r>
            <a:endParaRPr lang="en-US">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1AC29CF-7CDF-4D0E-97C9-E665EC0283D9}"/>
              </a:ext>
            </a:extLst>
          </p:cNvPr>
          <p:cNvGraphicFramePr>
            <a:graphicFrameLocks noGrp="1"/>
          </p:cNvGraphicFramePr>
          <p:nvPr>
            <p:ph idx="1"/>
            <p:extLst>
              <p:ext uri="{D42A27DB-BD31-4B8C-83A1-F6EECF244321}">
                <p14:modId xmlns:p14="http://schemas.microsoft.com/office/powerpoint/2010/main" val="3558780749"/>
              </p:ext>
            </p:extLst>
          </p:nvPr>
        </p:nvGraphicFramePr>
        <p:xfrm>
          <a:off x="1043292" y="1178352"/>
          <a:ext cx="3954294" cy="4428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08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F11533-723E-420D-A991-D376E7393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60393DE-86F5-4639-9D54-85E166A843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12" name="Picture 11">
              <a:extLst>
                <a:ext uri="{FF2B5EF4-FFF2-40B4-BE49-F238E27FC236}">
                  <a16:creationId xmlns:a16="http://schemas.microsoft.com/office/drawing/2014/main" id="{6781C5A9-B7CC-4944-80B9-8D48C77D333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79E96B4-A8EA-47EF-B2BB-92FF796E9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A4EF7629-2B5A-4DD5-81B4-4878E937151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5" name="Picture 14">
              <a:extLst>
                <a:ext uri="{FF2B5EF4-FFF2-40B4-BE49-F238E27FC236}">
                  <a16:creationId xmlns:a16="http://schemas.microsoft.com/office/drawing/2014/main" id="{58963C9E-C5BF-4148-A145-6931A8AB11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CA" dirty="0">
                <a:solidFill>
                  <a:srgbClr val="262626"/>
                </a:solidFill>
              </a:rPr>
              <a:t>How is University Different from High School?</a:t>
            </a:r>
            <a:endParaRPr lang="en-US" dirty="0">
              <a:solidFill>
                <a:srgbClr val="262626"/>
              </a:solidFill>
            </a:endParaRPr>
          </a:p>
        </p:txBody>
      </p:sp>
      <p:graphicFrame>
        <p:nvGraphicFramePr>
          <p:cNvPr id="5" name="Content Placeholder 2">
            <a:extLst>
              <a:ext uri="{FF2B5EF4-FFF2-40B4-BE49-F238E27FC236}">
                <a16:creationId xmlns:a16="http://schemas.microsoft.com/office/drawing/2014/main" id="{33CCA07A-E6E5-458E-AC02-97D2DEFCF519}"/>
              </a:ext>
            </a:extLst>
          </p:cNvPr>
          <p:cNvGraphicFramePr>
            <a:graphicFrameLocks noGrp="1"/>
          </p:cNvGraphicFramePr>
          <p:nvPr>
            <p:ph idx="1"/>
            <p:extLst>
              <p:ext uri="{D42A27DB-BD31-4B8C-83A1-F6EECF244321}">
                <p14:modId xmlns:p14="http://schemas.microsoft.com/office/powerpoint/2010/main" val="4063425367"/>
              </p:ext>
            </p:extLst>
          </p:nvPr>
        </p:nvGraphicFramePr>
        <p:xfrm>
          <a:off x="578557" y="1519179"/>
          <a:ext cx="7984503" cy="3817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167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51868" y="982132"/>
            <a:ext cx="2520579" cy="4625172"/>
          </a:xfrm>
        </p:spPr>
        <p:txBody>
          <a:bodyPr>
            <a:normAutofit/>
          </a:bodyPr>
          <a:lstStyle/>
          <a:p>
            <a:r>
              <a:rPr lang="en-CA" dirty="0">
                <a:solidFill>
                  <a:srgbClr val="262626"/>
                </a:solidFill>
              </a:rPr>
              <a:t>How are University and High School the same?</a:t>
            </a:r>
            <a:endParaRPr lang="en-US" dirty="0">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EED53DC-203E-4500-BAD1-6C60966EF9B1}"/>
              </a:ext>
            </a:extLst>
          </p:cNvPr>
          <p:cNvGraphicFramePr>
            <a:graphicFrameLocks noGrp="1"/>
          </p:cNvGraphicFramePr>
          <p:nvPr>
            <p:ph idx="1"/>
            <p:extLst>
              <p:ext uri="{D42A27DB-BD31-4B8C-83A1-F6EECF244321}">
                <p14:modId xmlns:p14="http://schemas.microsoft.com/office/powerpoint/2010/main" val="2418759335"/>
              </p:ext>
            </p:extLst>
          </p:nvPr>
        </p:nvGraphicFramePr>
        <p:xfrm>
          <a:off x="1043292" y="1391055"/>
          <a:ext cx="3954294"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3417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987424-EDAA-4EEC-9E86-C5E8D77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9392845-A960-4F6A-8C12-52ABAF52F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038" y="487353"/>
            <a:ext cx="8413637"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1EC8A7-B6D9-4838-BC20-4850771AD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57"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673415" y="1037166"/>
            <a:ext cx="2520579" cy="4625172"/>
          </a:xfrm>
        </p:spPr>
        <p:txBody>
          <a:bodyPr>
            <a:normAutofit/>
          </a:bodyPr>
          <a:lstStyle/>
          <a:p>
            <a:r>
              <a:rPr lang="en-CA" sz="3700">
                <a:solidFill>
                  <a:srgbClr val="262626"/>
                </a:solidFill>
              </a:rPr>
              <a:t>Staying Informed – Read Information Available to You!</a:t>
            </a:r>
            <a:endParaRPr lang="en-US" sz="3700">
              <a:solidFill>
                <a:srgbClr val="262626"/>
              </a:solidFill>
            </a:endParaRPr>
          </a:p>
        </p:txBody>
      </p:sp>
      <p:sp>
        <p:nvSpPr>
          <p:cNvPr id="15" name="Rectangle 14">
            <a:extLst>
              <a:ext uri="{FF2B5EF4-FFF2-40B4-BE49-F238E27FC236}">
                <a16:creationId xmlns:a16="http://schemas.microsoft.com/office/drawing/2014/main" id="{6306D721-45C9-45D4-B83C-24E723F4A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75F31BF-348F-4417-95B4-6518E8A6E3C5}"/>
              </a:ext>
            </a:extLst>
          </p:cNvPr>
          <p:cNvGraphicFramePr>
            <a:graphicFrameLocks noGrp="1"/>
          </p:cNvGraphicFramePr>
          <p:nvPr>
            <p:ph idx="1"/>
            <p:extLst>
              <p:ext uri="{D42A27DB-BD31-4B8C-83A1-F6EECF244321}">
                <p14:modId xmlns:p14="http://schemas.microsoft.com/office/powerpoint/2010/main" val="545739666"/>
              </p:ext>
            </p:extLst>
          </p:nvPr>
        </p:nvGraphicFramePr>
        <p:xfrm>
          <a:off x="603315" y="1250696"/>
          <a:ext cx="4956535" cy="4249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44995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1B0E35-F788-4608-ABBE-0D971AA50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31B8EA-FCCA-47DD-A0C4-A653EC4AB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6" y="469900"/>
            <a:ext cx="8429625"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781EDE-83AA-44D6-8054-A4E2D6F28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8229600" cy="5638800"/>
          </a:xfrm>
          <a:prstGeom prst="rect">
            <a:avLst/>
          </a:prstGeom>
          <a:noFill/>
          <a:ln w="15875" cap="flat">
            <a:solidFill>
              <a:schemeClr val="accent2"/>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71551" y="982132"/>
            <a:ext cx="7200897" cy="1303867"/>
          </a:xfrm>
        </p:spPr>
        <p:txBody>
          <a:bodyPr>
            <a:normAutofit/>
          </a:bodyPr>
          <a:lstStyle/>
          <a:p>
            <a:pPr>
              <a:lnSpc>
                <a:spcPct val="90000"/>
              </a:lnSpc>
            </a:pPr>
            <a:r>
              <a:rPr lang="en-CA" sz="2800"/>
              <a:t>Program/Academic Evaluation – BEST. HELP. EVER.</a:t>
            </a:r>
            <a:br>
              <a:rPr lang="en-CA" sz="2800"/>
            </a:br>
            <a:endParaRPr lang="en-US" sz="2800"/>
          </a:p>
        </p:txBody>
      </p:sp>
      <p:sp>
        <p:nvSpPr>
          <p:cNvPr id="3" name="Content Placeholder 2"/>
          <p:cNvSpPr>
            <a:spLocks noGrp="1"/>
          </p:cNvSpPr>
          <p:nvPr>
            <p:ph idx="1"/>
          </p:nvPr>
        </p:nvSpPr>
        <p:spPr>
          <a:xfrm>
            <a:off x="970359" y="1949446"/>
            <a:ext cx="7200897" cy="3926422"/>
          </a:xfrm>
        </p:spPr>
        <p:txBody>
          <a:bodyPr>
            <a:normAutofit/>
          </a:bodyPr>
          <a:lstStyle/>
          <a:p>
            <a:pPr>
              <a:lnSpc>
                <a:spcPct val="90000"/>
              </a:lnSpc>
              <a:buFont typeface="Courier New" panose="02070309020205020404" pitchFamily="49" charset="0"/>
              <a:buChar char="o"/>
            </a:pPr>
            <a:r>
              <a:rPr lang="en-CA" sz="1600" dirty="0"/>
              <a:t>So important it gets its own slide.</a:t>
            </a:r>
          </a:p>
          <a:p>
            <a:pPr>
              <a:lnSpc>
                <a:spcPct val="90000"/>
              </a:lnSpc>
              <a:buFont typeface="Courier New" panose="02070309020205020404" pitchFamily="49" charset="0"/>
              <a:buChar char="o"/>
            </a:pPr>
            <a:r>
              <a:rPr lang="en-CA" sz="1600" dirty="0"/>
              <a:t>Personalized academic requirements for your degree. Summarized for you specifically, including what you have taken and what you still need to take according your schedule of studies.</a:t>
            </a:r>
          </a:p>
          <a:p>
            <a:pPr>
              <a:lnSpc>
                <a:spcPct val="90000"/>
              </a:lnSpc>
              <a:buFont typeface="Courier New" panose="02070309020205020404" pitchFamily="49" charset="0"/>
              <a:buChar char="o"/>
            </a:pPr>
            <a:r>
              <a:rPr lang="en-CA" sz="1600" dirty="0"/>
              <a:t>Your </a:t>
            </a:r>
            <a:r>
              <a:rPr lang="en-CA" sz="1600" b="1" dirty="0"/>
              <a:t>schedule of studies </a:t>
            </a:r>
            <a:r>
              <a:rPr lang="en-CA" sz="1600" dirty="0"/>
              <a:t>is literally the list of the courses you need to take to complete your degree. The schedule of studies is broken down by major and lists core courses, major specific courses and restricted electives you can choose from for your major (once you declare your major).</a:t>
            </a:r>
          </a:p>
          <a:p>
            <a:pPr>
              <a:lnSpc>
                <a:spcPct val="90000"/>
              </a:lnSpc>
              <a:buFont typeface="Courier New" panose="02070309020205020404" pitchFamily="49" charset="0"/>
              <a:buChar char="o"/>
            </a:pPr>
            <a:r>
              <a:rPr lang="en-CA" sz="1600" dirty="0"/>
              <a:t>The</a:t>
            </a:r>
            <a:r>
              <a:rPr lang="en-CA" sz="1600" b="1" dirty="0"/>
              <a:t> schedule of studies </a:t>
            </a:r>
            <a:r>
              <a:rPr lang="en-CA" sz="1600" dirty="0"/>
              <a:t>for each of the </a:t>
            </a:r>
            <a:r>
              <a:rPr lang="en-CA" sz="1600"/>
              <a:t>majors in B</a:t>
            </a:r>
            <a:r>
              <a:rPr lang="en-CA" sz="1600" dirty="0"/>
              <a:t>.Sc.(Env.) can be found in the Undergraduate Calendar of the year you started in the program (2020/2021).</a:t>
            </a:r>
          </a:p>
          <a:p>
            <a:pPr>
              <a:lnSpc>
                <a:spcPct val="90000"/>
              </a:lnSpc>
              <a:buFont typeface="Courier New" panose="02070309020205020404" pitchFamily="49" charset="0"/>
              <a:buChar char="o"/>
            </a:pPr>
            <a:r>
              <a:rPr lang="en-CA" sz="1600" dirty="0"/>
              <a:t>The </a:t>
            </a:r>
            <a:r>
              <a:rPr lang="en-CA" sz="1600" b="1" dirty="0"/>
              <a:t>Undergraduate Calendar </a:t>
            </a:r>
            <a:r>
              <a:rPr lang="en-CA" sz="1600" dirty="0"/>
              <a:t>is found under Academic Calendars on the University of Guelph Website. Bookmark it. Always refer back to </a:t>
            </a:r>
            <a:r>
              <a:rPr lang="en-CA" sz="1600" i="1" dirty="0"/>
              <a:t>YOUR</a:t>
            </a:r>
            <a:r>
              <a:rPr lang="en-CA" sz="1600" dirty="0"/>
              <a:t> Calendar year for your degree requirements.</a:t>
            </a:r>
            <a:endParaRPr lang="en-US" sz="1600" dirty="0"/>
          </a:p>
        </p:txBody>
      </p:sp>
    </p:spTree>
    <p:extLst>
      <p:ext uri="{BB962C8B-B14F-4D97-AF65-F5344CB8AC3E}">
        <p14:creationId xmlns:p14="http://schemas.microsoft.com/office/powerpoint/2010/main" val="16934094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1753</Words>
  <Application>Microsoft Office PowerPoint</Application>
  <PresentationFormat>On-screen Show (4:3)</PresentationFormat>
  <Paragraphs>149</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Courier New</vt:lpstr>
      <vt:lpstr>Garamond</vt:lpstr>
      <vt:lpstr>Verdana</vt:lpstr>
      <vt:lpstr>Wingdings</vt:lpstr>
      <vt:lpstr>Wingdings 2</vt:lpstr>
      <vt:lpstr>Organic</vt:lpstr>
      <vt:lpstr>Bachelor of Science in Environmental Sciences </vt:lpstr>
      <vt:lpstr>Goals of this Meeting</vt:lpstr>
      <vt:lpstr>Who is Carie? </vt:lpstr>
      <vt:lpstr>What Major am I In?   …and other Program Info</vt:lpstr>
      <vt:lpstr>Important Dates </vt:lpstr>
      <vt:lpstr>How is University Different from High School?</vt:lpstr>
      <vt:lpstr>How are University and High School the same?</vt:lpstr>
      <vt:lpstr>Staying Informed – Read Information Available to You!</vt:lpstr>
      <vt:lpstr>Program/Academic Evaluation – BEST. HELP. EVER. </vt:lpstr>
      <vt:lpstr>Being Informed by People on Campus</vt:lpstr>
      <vt:lpstr>Why is the University Structure so Confusing? What are Colleges?</vt:lpstr>
      <vt:lpstr>What Do all of the Acronyms Mean?</vt:lpstr>
      <vt:lpstr>So Many Acronyms!!!</vt:lpstr>
      <vt:lpstr>General Survival Tips</vt:lpstr>
      <vt:lpstr>Course Scheduling Survival Tips</vt:lpstr>
      <vt:lpstr>Course Notes for Fall 2020</vt:lpstr>
      <vt:lpstr>Helpful Websites</vt:lpstr>
      <vt:lpstr>How to find Carie…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Bachelor of Science in Environmental Sciences </dc:title>
  <dc:creator>Carie Devitt</dc:creator>
  <cp:lastModifiedBy>Carie Devitt</cp:lastModifiedBy>
  <cp:revision>13</cp:revision>
  <dcterms:created xsi:type="dcterms:W3CDTF">2020-06-18T19:50:16Z</dcterms:created>
  <dcterms:modified xsi:type="dcterms:W3CDTF">2020-09-03T14:52:00Z</dcterms:modified>
</cp:coreProperties>
</file>