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61" r:id="rId1"/>
  </p:sldMasterIdLst>
  <p:notesMasterIdLst>
    <p:notesMasterId r:id="rId24"/>
  </p:notesMasterIdLst>
  <p:sldIdLst>
    <p:sldId id="256" r:id="rId2"/>
    <p:sldId id="257" r:id="rId3"/>
    <p:sldId id="258" r:id="rId4"/>
    <p:sldId id="269" r:id="rId5"/>
    <p:sldId id="259" r:id="rId6"/>
    <p:sldId id="262" r:id="rId7"/>
    <p:sldId id="293" r:id="rId8"/>
    <p:sldId id="266" r:id="rId9"/>
    <p:sldId id="270" r:id="rId10"/>
    <p:sldId id="286" r:id="rId11"/>
    <p:sldId id="289" r:id="rId12"/>
    <p:sldId id="287" r:id="rId13"/>
    <p:sldId id="290" r:id="rId14"/>
    <p:sldId id="291" r:id="rId15"/>
    <p:sldId id="264" r:id="rId16"/>
    <p:sldId id="274" r:id="rId17"/>
    <p:sldId id="294" r:id="rId18"/>
    <p:sldId id="268" r:id="rId19"/>
    <p:sldId id="277" r:id="rId20"/>
    <p:sldId id="278" r:id="rId21"/>
    <p:sldId id="285" r:id="rId22"/>
    <p:sldId id="292" r:id="rId23"/>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20430"/>
    <a:srgbClr val="FFC72A"/>
    <a:srgbClr val="69A3B9"/>
    <a:srgbClr val="C3002F"/>
    <a:srgbClr val="01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241" autoAdjust="0"/>
    <p:restoredTop sz="94711"/>
  </p:normalViewPr>
  <p:slideViewPr>
    <p:cSldViewPr snapToGrid="0" snapToObjects="1">
      <p:cViewPr varScale="1">
        <p:scale>
          <a:sx n="105" d="100"/>
          <a:sy n="105" d="100"/>
        </p:scale>
        <p:origin x="1704"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diagrams/_rels/data3.xml.rels><?xml version="1.0" encoding="UTF-8" standalone="yes"?>
<Relationships xmlns="http://schemas.openxmlformats.org/package/2006/relationships"><Relationship Id="rId3" Type="http://schemas.openxmlformats.org/officeDocument/2006/relationships/image" Target="../media/image17.svg"/><Relationship Id="rId2" Type="http://schemas.openxmlformats.org/officeDocument/2006/relationships/image" Target="../media/image16.svg"/><Relationship Id="rId1" Type="http://schemas.openxmlformats.org/officeDocument/2006/relationships/image" Target="../media/image15.svg"/><Relationship Id="rId5" Type="http://schemas.openxmlformats.org/officeDocument/2006/relationships/image" Target="../media/image19.svg"/><Relationship Id="rId4" Type="http://schemas.openxmlformats.org/officeDocument/2006/relationships/image" Target="../media/image18.svg"/></Relationships>
</file>

<file path=ppt/diagrams/_rels/data4.xml.rels><?xml version="1.0" encoding="UTF-8" standalone="yes"?>
<Relationships xmlns="http://schemas.openxmlformats.org/package/2006/relationships"><Relationship Id="rId1" Type="http://schemas.openxmlformats.org/officeDocument/2006/relationships/hyperlink" Target="http://www.uoguelph.ca/" TargetMode="External"/></Relationships>
</file>

<file path=ppt/diagrams/_rels/data5.xml.rels><?xml version="1.0" encoding="UTF-8" standalone="yes"?>
<Relationships xmlns="http://schemas.openxmlformats.org/package/2006/relationships"><Relationship Id="rId3" Type="http://schemas.openxmlformats.org/officeDocument/2006/relationships/image" Target="../media/image28.svg"/><Relationship Id="rId2" Type="http://schemas.openxmlformats.org/officeDocument/2006/relationships/image" Target="../media/image27.svg"/><Relationship Id="rId1" Type="http://schemas.openxmlformats.org/officeDocument/2006/relationships/hyperlink" Target="mailto:esse@uoguelph.ca" TargetMode="External"/><Relationship Id="rId4" Type="http://schemas.openxmlformats.org/officeDocument/2006/relationships/image" Target="../media/image29.svg"/></Relationships>
</file>

<file path=ppt/diagrams/_rels/drawing3.xml.rels><?xml version="1.0" encoding="UTF-8" standalone="yes"?>
<Relationships xmlns="http://schemas.openxmlformats.org/package/2006/relationships"><Relationship Id="rId3" Type="http://schemas.openxmlformats.org/officeDocument/2006/relationships/image" Target="../media/image17.svg"/><Relationship Id="rId2" Type="http://schemas.openxmlformats.org/officeDocument/2006/relationships/image" Target="../media/image16.svg"/><Relationship Id="rId1" Type="http://schemas.openxmlformats.org/officeDocument/2006/relationships/image" Target="../media/image15.svg"/><Relationship Id="rId5" Type="http://schemas.openxmlformats.org/officeDocument/2006/relationships/image" Target="../media/image19.svg"/><Relationship Id="rId4" Type="http://schemas.openxmlformats.org/officeDocument/2006/relationships/image" Target="../media/image18.svg"/></Relationships>
</file>

<file path=ppt/diagrams/_rels/drawing4.xml.rels><?xml version="1.0" encoding="UTF-8" standalone="yes"?>
<Relationships xmlns="http://schemas.openxmlformats.org/package/2006/relationships"><Relationship Id="rId1" Type="http://schemas.openxmlformats.org/officeDocument/2006/relationships/hyperlink" Target="http://www.uoguelph.ca/" TargetMode="External"/></Relationships>
</file>

<file path=ppt/diagrams/_rels/drawing5.xml.rels><?xml version="1.0" encoding="UTF-8" standalone="yes"?>
<Relationships xmlns="http://schemas.openxmlformats.org/package/2006/relationships"><Relationship Id="rId3" Type="http://schemas.openxmlformats.org/officeDocument/2006/relationships/image" Target="../media/image28.svg"/><Relationship Id="rId2" Type="http://schemas.openxmlformats.org/officeDocument/2006/relationships/hyperlink" Target="mailto:esse@uoguelph.ca" TargetMode="External"/><Relationship Id="rId1" Type="http://schemas.openxmlformats.org/officeDocument/2006/relationships/image" Target="../media/image27.svg"/><Relationship Id="rId4" Type="http://schemas.openxmlformats.org/officeDocument/2006/relationships/image" Target="../media/image29.svg"/></Relationships>
</file>

<file path=ppt/diagrams/colors1.xml><?xml version="1.0" encoding="utf-8"?>
<dgm:colorsDef xmlns:dgm="http://schemas.openxmlformats.org/drawingml/2006/diagram" xmlns:a="http://schemas.openxmlformats.org/drawingml/2006/main" uniqueId="urn:microsoft.com/office/officeart/2005/8/colors/colorful5#1">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1">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bg_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a:alpha val="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CCC525B-0701-46B1-B234-12CEC23003F0}" type="doc">
      <dgm:prSet loTypeId="urn:microsoft.com/office/officeart/2005/8/layout/default" loCatId="list" qsTypeId="urn:microsoft.com/office/officeart/2005/8/quickstyle/simple1#2" qsCatId="simple" csTypeId="urn:microsoft.com/office/officeart/2005/8/colors/colorful5#1" csCatId="colorful" phldr="1"/>
      <dgm:spPr/>
      <dgm:t>
        <a:bodyPr/>
        <a:lstStyle/>
        <a:p>
          <a:endParaRPr lang="en-US"/>
        </a:p>
      </dgm:t>
    </dgm:pt>
    <dgm:pt modelId="{3EB12031-A5FE-42C5-9D14-D97244A27E38}">
      <dgm:prSet/>
      <dgm:spPr/>
      <dgm:t>
        <a:bodyPr/>
        <a:lstStyle/>
        <a:p>
          <a:r>
            <a:rPr lang="en-CA" b="0" dirty="0">
              <a:latin typeface="Century Gothic" panose="020B0502020202020204" pitchFamily="34" charset="0"/>
            </a:rPr>
            <a:t>Carie Devitt – Academic Advisor for all students in B.Sc.(Env.)</a:t>
          </a:r>
        </a:p>
        <a:p>
          <a:r>
            <a:rPr lang="en-CA" b="0" dirty="0">
              <a:latin typeface="Century Gothic" panose="020B0502020202020204" pitchFamily="34" charset="0"/>
            </a:rPr>
            <a:t>(she/her)</a:t>
          </a:r>
          <a:endParaRPr lang="en-US" b="0" dirty="0">
            <a:latin typeface="Century Gothic" panose="020B0502020202020204" pitchFamily="34" charset="0"/>
          </a:endParaRPr>
        </a:p>
      </dgm:t>
    </dgm:pt>
    <dgm:pt modelId="{80CDC42D-D1C7-4B02-873C-2467413CA67D}" type="parTrans" cxnId="{12829FFB-96F8-4C7C-AA84-4623E24E55A3}">
      <dgm:prSet/>
      <dgm:spPr/>
      <dgm:t>
        <a:bodyPr/>
        <a:lstStyle/>
        <a:p>
          <a:endParaRPr lang="en-US"/>
        </a:p>
      </dgm:t>
    </dgm:pt>
    <dgm:pt modelId="{627D24E6-9D3D-415A-82BF-527FAB186334}" type="sibTrans" cxnId="{12829FFB-96F8-4C7C-AA84-4623E24E55A3}">
      <dgm:prSet/>
      <dgm:spPr/>
      <dgm:t>
        <a:bodyPr/>
        <a:lstStyle/>
        <a:p>
          <a:endParaRPr lang="en-US"/>
        </a:p>
      </dgm:t>
    </dgm:pt>
    <dgm:pt modelId="{27C2473F-FAA8-494A-8D27-2B9F899D4B0B}">
      <dgm:prSet/>
      <dgm:spPr/>
      <dgm:t>
        <a:bodyPr/>
        <a:lstStyle/>
        <a:p>
          <a:r>
            <a:rPr lang="en-CA" dirty="0">
              <a:latin typeface="Century Gothic" panose="020B0502020202020204" pitchFamily="34" charset="0"/>
            </a:rPr>
            <a:t>First point of contact for B.Sc.(Env.) program information</a:t>
          </a:r>
          <a:endParaRPr lang="en-US" dirty="0">
            <a:latin typeface="Century Gothic" panose="020B0502020202020204" pitchFamily="34" charset="0"/>
          </a:endParaRPr>
        </a:p>
      </dgm:t>
    </dgm:pt>
    <dgm:pt modelId="{7A3D47F0-5FDB-49B7-99A3-B097187F0C13}" type="parTrans" cxnId="{59592180-265E-4C2B-BB7C-853709E7AB5D}">
      <dgm:prSet/>
      <dgm:spPr/>
      <dgm:t>
        <a:bodyPr/>
        <a:lstStyle/>
        <a:p>
          <a:endParaRPr lang="en-US"/>
        </a:p>
      </dgm:t>
    </dgm:pt>
    <dgm:pt modelId="{AA7076D1-1CF5-40BA-9BAC-3C280E03E3D5}" type="sibTrans" cxnId="{59592180-265E-4C2B-BB7C-853709E7AB5D}">
      <dgm:prSet/>
      <dgm:spPr/>
      <dgm:t>
        <a:bodyPr/>
        <a:lstStyle/>
        <a:p>
          <a:endParaRPr lang="en-US"/>
        </a:p>
      </dgm:t>
    </dgm:pt>
    <dgm:pt modelId="{B327D60B-7EF2-4B06-BAB5-D5060FA34C24}">
      <dgm:prSet/>
      <dgm:spPr/>
      <dgm:t>
        <a:bodyPr/>
        <a:lstStyle/>
        <a:p>
          <a:r>
            <a:rPr lang="en-CA" dirty="0">
              <a:latin typeface="Century Gothic" panose="020B0502020202020204" pitchFamily="34" charset="0"/>
            </a:rPr>
            <a:t>General policy help – making sense of the University RULES</a:t>
          </a:r>
          <a:endParaRPr lang="en-US" dirty="0">
            <a:latin typeface="Century Gothic" panose="020B0502020202020204" pitchFamily="34" charset="0"/>
          </a:endParaRPr>
        </a:p>
      </dgm:t>
    </dgm:pt>
    <dgm:pt modelId="{9AE63607-78DD-4126-9282-4A7921D6E037}" type="parTrans" cxnId="{92972E1C-84A5-458A-A3CD-4E62FA553816}">
      <dgm:prSet/>
      <dgm:spPr/>
      <dgm:t>
        <a:bodyPr/>
        <a:lstStyle/>
        <a:p>
          <a:endParaRPr lang="en-US"/>
        </a:p>
      </dgm:t>
    </dgm:pt>
    <dgm:pt modelId="{1AF520BC-9ACA-48FA-9323-AFC2DEE558E3}" type="sibTrans" cxnId="{92972E1C-84A5-458A-A3CD-4E62FA553816}">
      <dgm:prSet/>
      <dgm:spPr/>
      <dgm:t>
        <a:bodyPr/>
        <a:lstStyle/>
        <a:p>
          <a:endParaRPr lang="en-US"/>
        </a:p>
      </dgm:t>
    </dgm:pt>
    <dgm:pt modelId="{5E7657A9-568A-4D3C-8CCB-F3E16A5A350E}">
      <dgm:prSet/>
      <dgm:spPr/>
      <dgm:t>
        <a:bodyPr/>
        <a:lstStyle/>
        <a:p>
          <a:r>
            <a:rPr lang="en-CA" dirty="0">
              <a:latin typeface="Century Gothic" panose="020B0502020202020204" pitchFamily="34" charset="0"/>
            </a:rPr>
            <a:t>Course schedule difficulties</a:t>
          </a:r>
          <a:endParaRPr lang="en-US" dirty="0">
            <a:latin typeface="Century Gothic" panose="020B0502020202020204" pitchFamily="34" charset="0"/>
          </a:endParaRPr>
        </a:p>
      </dgm:t>
    </dgm:pt>
    <dgm:pt modelId="{2EE1E1E8-140B-4F3D-8355-5E15F2A60014}" type="parTrans" cxnId="{2492FE1C-3905-4033-91BF-AEA6A4ADC963}">
      <dgm:prSet/>
      <dgm:spPr/>
      <dgm:t>
        <a:bodyPr/>
        <a:lstStyle/>
        <a:p>
          <a:endParaRPr lang="en-US"/>
        </a:p>
      </dgm:t>
    </dgm:pt>
    <dgm:pt modelId="{8C2C9D3E-B2CC-4D4D-A12B-BAF85A3BFEAD}" type="sibTrans" cxnId="{2492FE1C-3905-4033-91BF-AEA6A4ADC963}">
      <dgm:prSet/>
      <dgm:spPr/>
      <dgm:t>
        <a:bodyPr/>
        <a:lstStyle/>
        <a:p>
          <a:endParaRPr lang="en-US"/>
        </a:p>
      </dgm:t>
    </dgm:pt>
    <dgm:pt modelId="{33A1E6E0-AB03-479D-9636-2204E51F591E}">
      <dgm:prSet/>
      <dgm:spPr/>
      <dgm:t>
        <a:bodyPr/>
        <a:lstStyle/>
        <a:p>
          <a:r>
            <a:rPr lang="en-CA" dirty="0">
              <a:latin typeface="Century Gothic" panose="020B0502020202020204" pitchFamily="34" charset="0"/>
            </a:rPr>
            <a:t>Missed class time or exams (academic consideration) </a:t>
          </a:r>
          <a:endParaRPr lang="en-US" dirty="0">
            <a:latin typeface="Century Gothic" panose="020B0502020202020204" pitchFamily="34" charset="0"/>
          </a:endParaRPr>
        </a:p>
      </dgm:t>
    </dgm:pt>
    <dgm:pt modelId="{D1047A4E-6A63-4DAC-A2F6-4755858EDDD7}" type="parTrans" cxnId="{F03D94AA-8DD7-4509-B192-C06BE9896A09}">
      <dgm:prSet/>
      <dgm:spPr/>
      <dgm:t>
        <a:bodyPr/>
        <a:lstStyle/>
        <a:p>
          <a:endParaRPr lang="en-US"/>
        </a:p>
      </dgm:t>
    </dgm:pt>
    <dgm:pt modelId="{4E12C335-435B-41B4-BD57-B4AA9BFE9B4D}" type="sibTrans" cxnId="{F03D94AA-8DD7-4509-B192-C06BE9896A09}">
      <dgm:prSet/>
      <dgm:spPr/>
      <dgm:t>
        <a:bodyPr/>
        <a:lstStyle/>
        <a:p>
          <a:endParaRPr lang="en-US"/>
        </a:p>
      </dgm:t>
    </dgm:pt>
    <dgm:pt modelId="{8851A5C4-9275-4775-8CBD-6CBB8226138A}">
      <dgm:prSet/>
      <dgm:spPr/>
      <dgm:t>
        <a:bodyPr/>
        <a:lstStyle/>
        <a:p>
          <a:r>
            <a:rPr lang="en-CA" dirty="0">
              <a:latin typeface="Century Gothic" panose="020B0502020202020204" pitchFamily="34" charset="0"/>
            </a:rPr>
            <a:t>Graduation Requirements</a:t>
          </a:r>
          <a:endParaRPr lang="en-US" dirty="0">
            <a:latin typeface="Century Gothic" panose="020B0502020202020204" pitchFamily="34" charset="0"/>
          </a:endParaRPr>
        </a:p>
      </dgm:t>
    </dgm:pt>
    <dgm:pt modelId="{FDD23E8E-1B85-4246-829E-FCE77C0D540E}" type="parTrans" cxnId="{E3E32D7A-6348-49EB-A764-903C2D221BEF}">
      <dgm:prSet/>
      <dgm:spPr/>
      <dgm:t>
        <a:bodyPr/>
        <a:lstStyle/>
        <a:p>
          <a:endParaRPr lang="en-US"/>
        </a:p>
      </dgm:t>
    </dgm:pt>
    <dgm:pt modelId="{2859F527-EE78-45BC-9525-949CBCD031FE}" type="sibTrans" cxnId="{E3E32D7A-6348-49EB-A764-903C2D221BEF}">
      <dgm:prSet/>
      <dgm:spPr/>
      <dgm:t>
        <a:bodyPr/>
        <a:lstStyle/>
        <a:p>
          <a:endParaRPr lang="en-US"/>
        </a:p>
      </dgm:t>
    </dgm:pt>
    <dgm:pt modelId="{79631AE4-E580-4867-8DA2-BC6F6A17F5CC}" type="pres">
      <dgm:prSet presAssocID="{5CCC525B-0701-46B1-B234-12CEC23003F0}" presName="diagram" presStyleCnt="0">
        <dgm:presLayoutVars>
          <dgm:dir/>
          <dgm:resizeHandles val="exact"/>
        </dgm:presLayoutVars>
      </dgm:prSet>
      <dgm:spPr/>
    </dgm:pt>
    <dgm:pt modelId="{09A62A40-8514-469B-BC2D-9725E3E28E34}" type="pres">
      <dgm:prSet presAssocID="{3EB12031-A5FE-42C5-9D14-D97244A27E38}" presName="node" presStyleLbl="node1" presStyleIdx="0" presStyleCnt="6">
        <dgm:presLayoutVars>
          <dgm:bulletEnabled val="1"/>
        </dgm:presLayoutVars>
      </dgm:prSet>
      <dgm:spPr/>
    </dgm:pt>
    <dgm:pt modelId="{AB77B695-2856-4CCC-9316-7D019DD3C478}" type="pres">
      <dgm:prSet presAssocID="{627D24E6-9D3D-415A-82BF-527FAB186334}" presName="sibTrans" presStyleCnt="0"/>
      <dgm:spPr/>
    </dgm:pt>
    <dgm:pt modelId="{DC7EC80F-8FE4-4581-916E-F7BAE0216891}" type="pres">
      <dgm:prSet presAssocID="{27C2473F-FAA8-494A-8D27-2B9F899D4B0B}" presName="node" presStyleLbl="node1" presStyleIdx="1" presStyleCnt="6">
        <dgm:presLayoutVars>
          <dgm:bulletEnabled val="1"/>
        </dgm:presLayoutVars>
      </dgm:prSet>
      <dgm:spPr/>
    </dgm:pt>
    <dgm:pt modelId="{0869E418-5A69-43F8-883C-95EB25FFBD44}" type="pres">
      <dgm:prSet presAssocID="{AA7076D1-1CF5-40BA-9BAC-3C280E03E3D5}" presName="sibTrans" presStyleCnt="0"/>
      <dgm:spPr/>
    </dgm:pt>
    <dgm:pt modelId="{DE090A8B-43A1-4092-BF3F-9406E8FF56E7}" type="pres">
      <dgm:prSet presAssocID="{B327D60B-7EF2-4B06-BAB5-D5060FA34C24}" presName="node" presStyleLbl="node1" presStyleIdx="2" presStyleCnt="6" custLinFactNeighborX="0" custLinFactNeighborY="-2233">
        <dgm:presLayoutVars>
          <dgm:bulletEnabled val="1"/>
        </dgm:presLayoutVars>
      </dgm:prSet>
      <dgm:spPr/>
    </dgm:pt>
    <dgm:pt modelId="{5F262CF9-763A-4762-AC0D-ECEFCCCF356B}" type="pres">
      <dgm:prSet presAssocID="{1AF520BC-9ACA-48FA-9323-AFC2DEE558E3}" presName="sibTrans" presStyleCnt="0"/>
      <dgm:spPr/>
    </dgm:pt>
    <dgm:pt modelId="{B1F7A7C8-93E9-4D26-8E2C-2C7B0CAF961F}" type="pres">
      <dgm:prSet presAssocID="{5E7657A9-568A-4D3C-8CCB-F3E16A5A350E}" presName="node" presStyleLbl="node1" presStyleIdx="3" presStyleCnt="6">
        <dgm:presLayoutVars>
          <dgm:bulletEnabled val="1"/>
        </dgm:presLayoutVars>
      </dgm:prSet>
      <dgm:spPr/>
    </dgm:pt>
    <dgm:pt modelId="{59C679C3-53C2-4A48-BE6C-D30E12949A60}" type="pres">
      <dgm:prSet presAssocID="{8C2C9D3E-B2CC-4D4D-A12B-BAF85A3BFEAD}" presName="sibTrans" presStyleCnt="0"/>
      <dgm:spPr/>
    </dgm:pt>
    <dgm:pt modelId="{12EBBD7C-0343-4C48-8709-C0EE59034DC5}" type="pres">
      <dgm:prSet presAssocID="{33A1E6E0-AB03-479D-9636-2204E51F591E}" presName="node" presStyleLbl="node1" presStyleIdx="4" presStyleCnt="6">
        <dgm:presLayoutVars>
          <dgm:bulletEnabled val="1"/>
        </dgm:presLayoutVars>
      </dgm:prSet>
      <dgm:spPr/>
    </dgm:pt>
    <dgm:pt modelId="{85482C49-4CD4-4E1D-8C4E-8AE43A27C75F}" type="pres">
      <dgm:prSet presAssocID="{4E12C335-435B-41B4-BD57-B4AA9BFE9B4D}" presName="sibTrans" presStyleCnt="0"/>
      <dgm:spPr/>
    </dgm:pt>
    <dgm:pt modelId="{07A8E918-69A9-411E-B036-1B83465D8181}" type="pres">
      <dgm:prSet presAssocID="{8851A5C4-9275-4775-8CBD-6CBB8226138A}" presName="node" presStyleLbl="node1" presStyleIdx="5" presStyleCnt="6">
        <dgm:presLayoutVars>
          <dgm:bulletEnabled val="1"/>
        </dgm:presLayoutVars>
      </dgm:prSet>
      <dgm:spPr/>
    </dgm:pt>
  </dgm:ptLst>
  <dgm:cxnLst>
    <dgm:cxn modelId="{6760F217-0636-4438-9517-CA133EF1266B}" type="presOf" srcId="{B327D60B-7EF2-4B06-BAB5-D5060FA34C24}" destId="{DE090A8B-43A1-4092-BF3F-9406E8FF56E7}" srcOrd="0" destOrd="0" presId="urn:microsoft.com/office/officeart/2005/8/layout/default"/>
    <dgm:cxn modelId="{92972E1C-84A5-458A-A3CD-4E62FA553816}" srcId="{5CCC525B-0701-46B1-B234-12CEC23003F0}" destId="{B327D60B-7EF2-4B06-BAB5-D5060FA34C24}" srcOrd="2" destOrd="0" parTransId="{9AE63607-78DD-4126-9282-4A7921D6E037}" sibTransId="{1AF520BC-9ACA-48FA-9323-AFC2DEE558E3}"/>
    <dgm:cxn modelId="{2492FE1C-3905-4033-91BF-AEA6A4ADC963}" srcId="{5CCC525B-0701-46B1-B234-12CEC23003F0}" destId="{5E7657A9-568A-4D3C-8CCB-F3E16A5A350E}" srcOrd="3" destOrd="0" parTransId="{2EE1E1E8-140B-4F3D-8355-5E15F2A60014}" sibTransId="{8C2C9D3E-B2CC-4D4D-A12B-BAF85A3BFEAD}"/>
    <dgm:cxn modelId="{8B938C48-CB08-4413-AD00-5F37C0AC7537}" type="presOf" srcId="{33A1E6E0-AB03-479D-9636-2204E51F591E}" destId="{12EBBD7C-0343-4C48-8709-C0EE59034DC5}" srcOrd="0" destOrd="0" presId="urn:microsoft.com/office/officeart/2005/8/layout/default"/>
    <dgm:cxn modelId="{E19CEF6A-E740-4CC0-A6C4-CB09A352EC2D}" type="presOf" srcId="{8851A5C4-9275-4775-8CBD-6CBB8226138A}" destId="{07A8E918-69A9-411E-B036-1B83465D8181}" srcOrd="0" destOrd="0" presId="urn:microsoft.com/office/officeart/2005/8/layout/default"/>
    <dgm:cxn modelId="{E3E32D7A-6348-49EB-A764-903C2D221BEF}" srcId="{5CCC525B-0701-46B1-B234-12CEC23003F0}" destId="{8851A5C4-9275-4775-8CBD-6CBB8226138A}" srcOrd="5" destOrd="0" parTransId="{FDD23E8E-1B85-4246-829E-FCE77C0D540E}" sibTransId="{2859F527-EE78-45BC-9525-949CBCD031FE}"/>
    <dgm:cxn modelId="{59592180-265E-4C2B-BB7C-853709E7AB5D}" srcId="{5CCC525B-0701-46B1-B234-12CEC23003F0}" destId="{27C2473F-FAA8-494A-8D27-2B9F899D4B0B}" srcOrd="1" destOrd="0" parTransId="{7A3D47F0-5FDB-49B7-99A3-B097187F0C13}" sibTransId="{AA7076D1-1CF5-40BA-9BAC-3C280E03E3D5}"/>
    <dgm:cxn modelId="{173FF2A9-56D5-435B-843B-9BFDA4DA1D86}" type="presOf" srcId="{3EB12031-A5FE-42C5-9D14-D97244A27E38}" destId="{09A62A40-8514-469B-BC2D-9725E3E28E34}" srcOrd="0" destOrd="0" presId="urn:microsoft.com/office/officeart/2005/8/layout/default"/>
    <dgm:cxn modelId="{F03D94AA-8DD7-4509-B192-C06BE9896A09}" srcId="{5CCC525B-0701-46B1-B234-12CEC23003F0}" destId="{33A1E6E0-AB03-479D-9636-2204E51F591E}" srcOrd="4" destOrd="0" parTransId="{D1047A4E-6A63-4DAC-A2F6-4755858EDDD7}" sibTransId="{4E12C335-435B-41B4-BD57-B4AA9BFE9B4D}"/>
    <dgm:cxn modelId="{733806AB-B84D-4408-8AF3-99CD114F389A}" type="presOf" srcId="{5E7657A9-568A-4D3C-8CCB-F3E16A5A350E}" destId="{B1F7A7C8-93E9-4D26-8E2C-2C7B0CAF961F}" srcOrd="0" destOrd="0" presId="urn:microsoft.com/office/officeart/2005/8/layout/default"/>
    <dgm:cxn modelId="{12829FFB-96F8-4C7C-AA84-4623E24E55A3}" srcId="{5CCC525B-0701-46B1-B234-12CEC23003F0}" destId="{3EB12031-A5FE-42C5-9D14-D97244A27E38}" srcOrd="0" destOrd="0" parTransId="{80CDC42D-D1C7-4B02-873C-2467413CA67D}" sibTransId="{627D24E6-9D3D-415A-82BF-527FAB186334}"/>
    <dgm:cxn modelId="{025778FD-EB3A-42D4-A437-E1C84441AFC2}" type="presOf" srcId="{5CCC525B-0701-46B1-B234-12CEC23003F0}" destId="{79631AE4-E580-4867-8DA2-BC6F6A17F5CC}" srcOrd="0" destOrd="0" presId="urn:microsoft.com/office/officeart/2005/8/layout/default"/>
    <dgm:cxn modelId="{C76FCEFF-8AC3-4F8D-84A2-705B41399697}" type="presOf" srcId="{27C2473F-FAA8-494A-8D27-2B9F899D4B0B}" destId="{DC7EC80F-8FE4-4581-916E-F7BAE0216891}" srcOrd="0" destOrd="0" presId="urn:microsoft.com/office/officeart/2005/8/layout/default"/>
    <dgm:cxn modelId="{4B3B5EE0-1919-4325-9341-7577296FC9A1}" type="presParOf" srcId="{79631AE4-E580-4867-8DA2-BC6F6A17F5CC}" destId="{09A62A40-8514-469B-BC2D-9725E3E28E34}" srcOrd="0" destOrd="0" presId="urn:microsoft.com/office/officeart/2005/8/layout/default"/>
    <dgm:cxn modelId="{8DFFA433-4712-4515-9E56-5F1B074E9682}" type="presParOf" srcId="{79631AE4-E580-4867-8DA2-BC6F6A17F5CC}" destId="{AB77B695-2856-4CCC-9316-7D019DD3C478}" srcOrd="1" destOrd="0" presId="urn:microsoft.com/office/officeart/2005/8/layout/default"/>
    <dgm:cxn modelId="{3D4AC1AC-386F-47AD-8BE5-C219E8E68D49}" type="presParOf" srcId="{79631AE4-E580-4867-8DA2-BC6F6A17F5CC}" destId="{DC7EC80F-8FE4-4581-916E-F7BAE0216891}" srcOrd="2" destOrd="0" presId="urn:microsoft.com/office/officeart/2005/8/layout/default"/>
    <dgm:cxn modelId="{55E9FAF1-4224-46A7-A6CC-29D486949111}" type="presParOf" srcId="{79631AE4-E580-4867-8DA2-BC6F6A17F5CC}" destId="{0869E418-5A69-43F8-883C-95EB25FFBD44}" srcOrd="3" destOrd="0" presId="urn:microsoft.com/office/officeart/2005/8/layout/default"/>
    <dgm:cxn modelId="{C2FC41C2-E3FE-469E-99D9-74B81CDD6318}" type="presParOf" srcId="{79631AE4-E580-4867-8DA2-BC6F6A17F5CC}" destId="{DE090A8B-43A1-4092-BF3F-9406E8FF56E7}" srcOrd="4" destOrd="0" presId="urn:microsoft.com/office/officeart/2005/8/layout/default"/>
    <dgm:cxn modelId="{1292E637-0B54-42AB-92F5-C6427E7650A7}" type="presParOf" srcId="{79631AE4-E580-4867-8DA2-BC6F6A17F5CC}" destId="{5F262CF9-763A-4762-AC0D-ECEFCCCF356B}" srcOrd="5" destOrd="0" presId="urn:microsoft.com/office/officeart/2005/8/layout/default"/>
    <dgm:cxn modelId="{DC449AB1-EAB1-4207-BE36-27A7F73662C2}" type="presParOf" srcId="{79631AE4-E580-4867-8DA2-BC6F6A17F5CC}" destId="{B1F7A7C8-93E9-4D26-8E2C-2C7B0CAF961F}" srcOrd="6" destOrd="0" presId="urn:microsoft.com/office/officeart/2005/8/layout/default"/>
    <dgm:cxn modelId="{67EDFFF5-3B59-4A27-AF35-1ADC2E6E5EEF}" type="presParOf" srcId="{79631AE4-E580-4867-8DA2-BC6F6A17F5CC}" destId="{59C679C3-53C2-4A48-BE6C-D30E12949A60}" srcOrd="7" destOrd="0" presId="urn:microsoft.com/office/officeart/2005/8/layout/default"/>
    <dgm:cxn modelId="{24C3A8E7-F0D3-4E86-8AF2-6E2D2615B35F}" type="presParOf" srcId="{79631AE4-E580-4867-8DA2-BC6F6A17F5CC}" destId="{12EBBD7C-0343-4C48-8709-C0EE59034DC5}" srcOrd="8" destOrd="0" presId="urn:microsoft.com/office/officeart/2005/8/layout/default"/>
    <dgm:cxn modelId="{0653294B-7FFA-411B-A7BF-71C13254A3EE}" type="presParOf" srcId="{79631AE4-E580-4867-8DA2-BC6F6A17F5CC}" destId="{85482C49-4CD4-4E1D-8C4E-8AE43A27C75F}" srcOrd="9" destOrd="0" presId="urn:microsoft.com/office/officeart/2005/8/layout/default"/>
    <dgm:cxn modelId="{B58F649B-24C3-4A9D-BC73-2040309395B6}" type="presParOf" srcId="{79631AE4-E580-4867-8DA2-BC6F6A17F5CC}" destId="{07A8E918-69A9-411E-B036-1B83465D8181}" srcOrd="10" destOrd="0" presId="urn:microsoft.com/office/officeart/2005/8/layout/defaul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54CEE5F-4875-4E87-A73E-DC75DBB83ADE}" type="doc">
      <dgm:prSet loTypeId="urn:microsoft.com/office/officeart/2008/layout/LinedList" loCatId="list" qsTypeId="urn:microsoft.com/office/officeart/2005/8/quickstyle/simple1#3" qsCatId="simple" csTypeId="urn:microsoft.com/office/officeart/2005/8/colors/accent1_2#1" csCatId="accent1" phldr="1"/>
      <dgm:spPr/>
      <dgm:t>
        <a:bodyPr/>
        <a:lstStyle/>
        <a:p>
          <a:endParaRPr lang="en-US"/>
        </a:p>
      </dgm:t>
    </dgm:pt>
    <dgm:pt modelId="{7FEA43F5-B97D-4BF9-B8BF-CDFFD1140E9E}">
      <dgm:prSet/>
      <dgm:spPr/>
      <dgm:t>
        <a:bodyPr/>
        <a:lstStyle/>
        <a:p>
          <a:r>
            <a:rPr lang="en-CA" dirty="0">
              <a:latin typeface="Century Gothic" panose="020B0502020202020204" pitchFamily="34" charset="0"/>
            </a:rPr>
            <a:t>Last day to </a:t>
          </a:r>
          <a:r>
            <a:rPr lang="en-CA" b="1" dirty="0">
              <a:latin typeface="Century Gothic" panose="020B0502020202020204" pitchFamily="34" charset="0"/>
            </a:rPr>
            <a:t>add</a:t>
          </a:r>
          <a:r>
            <a:rPr lang="en-CA" dirty="0">
              <a:latin typeface="Century Gothic" panose="020B0502020202020204" pitchFamily="34" charset="0"/>
            </a:rPr>
            <a:t> classes or change course sections for F26 is September 18</a:t>
          </a:r>
          <a:r>
            <a:rPr lang="en-CA" baseline="30000" dirty="0">
              <a:latin typeface="Century Gothic" panose="020B0502020202020204" pitchFamily="34" charset="0"/>
            </a:rPr>
            <a:t>th</a:t>
          </a:r>
          <a:r>
            <a:rPr lang="en-CA" dirty="0">
              <a:latin typeface="Century Gothic" panose="020B0502020202020204" pitchFamily="34" charset="0"/>
            </a:rPr>
            <a:t> </a:t>
          </a:r>
        </a:p>
        <a:p>
          <a:r>
            <a:rPr lang="en-CA" dirty="0">
              <a:latin typeface="Century Gothic" panose="020B0502020202020204" pitchFamily="34" charset="0"/>
            </a:rPr>
            <a:t>Last day to </a:t>
          </a:r>
          <a:r>
            <a:rPr lang="en-CA" b="1" dirty="0">
              <a:latin typeface="Century Gothic" panose="020B0502020202020204" pitchFamily="34" charset="0"/>
            </a:rPr>
            <a:t>drop</a:t>
          </a:r>
          <a:r>
            <a:rPr lang="en-CA" dirty="0">
              <a:latin typeface="Century Gothic" panose="020B0502020202020204" pitchFamily="34" charset="0"/>
            </a:rPr>
            <a:t> classes for F26 is the last class day – December 4th</a:t>
          </a:r>
          <a:endParaRPr lang="en-US" dirty="0">
            <a:latin typeface="Century Gothic" panose="020B0502020202020204" pitchFamily="34" charset="0"/>
          </a:endParaRPr>
        </a:p>
      </dgm:t>
    </dgm:pt>
    <dgm:pt modelId="{A5B747FF-DFBE-4529-B2FF-3C1D4608B35F}" type="parTrans" cxnId="{02DCD510-269C-4EBA-935A-09B54537AEF2}">
      <dgm:prSet/>
      <dgm:spPr/>
      <dgm:t>
        <a:bodyPr/>
        <a:lstStyle/>
        <a:p>
          <a:endParaRPr lang="en-US"/>
        </a:p>
      </dgm:t>
    </dgm:pt>
    <dgm:pt modelId="{DBC4001C-75E5-4E56-A865-EFD4DD69B04C}" type="sibTrans" cxnId="{02DCD510-269C-4EBA-935A-09B54537AEF2}">
      <dgm:prSet/>
      <dgm:spPr/>
      <dgm:t>
        <a:bodyPr/>
        <a:lstStyle/>
        <a:p>
          <a:endParaRPr lang="en-US"/>
        </a:p>
      </dgm:t>
    </dgm:pt>
    <dgm:pt modelId="{2215F3A7-B077-44AE-91D7-47A560C7C46F}">
      <dgm:prSet/>
      <dgm:spPr/>
      <dgm:t>
        <a:bodyPr/>
        <a:lstStyle/>
        <a:p>
          <a:r>
            <a:rPr lang="en-CA" dirty="0">
              <a:latin typeface="Century Gothic" panose="020B0502020202020204" pitchFamily="34" charset="0"/>
            </a:rPr>
            <a:t>Schedule of dates is in the current Undergraduate Calendar – stay on top of dates!</a:t>
          </a:r>
          <a:endParaRPr lang="en-US" dirty="0">
            <a:latin typeface="Century Gothic" panose="020B0502020202020204" pitchFamily="34" charset="0"/>
          </a:endParaRPr>
        </a:p>
      </dgm:t>
    </dgm:pt>
    <dgm:pt modelId="{66FBA61A-C2F1-416E-9D1E-46A5AB1226D2}" type="parTrans" cxnId="{48C0B650-DE25-4917-A722-90FD5FFC7C4A}">
      <dgm:prSet/>
      <dgm:spPr/>
      <dgm:t>
        <a:bodyPr/>
        <a:lstStyle/>
        <a:p>
          <a:endParaRPr lang="en-US"/>
        </a:p>
      </dgm:t>
    </dgm:pt>
    <dgm:pt modelId="{B2D59EB6-C790-439A-9645-2677F42A0EAD}" type="sibTrans" cxnId="{48C0B650-DE25-4917-A722-90FD5FFC7C4A}">
      <dgm:prSet/>
      <dgm:spPr/>
      <dgm:t>
        <a:bodyPr/>
        <a:lstStyle/>
        <a:p>
          <a:endParaRPr lang="en-US"/>
        </a:p>
      </dgm:t>
    </dgm:pt>
    <dgm:pt modelId="{3018904E-592A-437A-A26F-3CF0C53802EF}">
      <dgm:prSet/>
      <dgm:spPr/>
      <dgm:t>
        <a:bodyPr/>
        <a:lstStyle/>
        <a:p>
          <a:r>
            <a:rPr lang="en-CA" dirty="0">
              <a:latin typeface="Century Gothic" panose="020B0502020202020204" pitchFamily="34" charset="0"/>
            </a:rPr>
            <a:t>Classes start this Thursday September 10</a:t>
          </a:r>
          <a:r>
            <a:rPr lang="en-CA" baseline="30000" dirty="0">
              <a:latin typeface="Century Gothic" panose="020B0502020202020204" pitchFamily="34" charset="0"/>
            </a:rPr>
            <a:t>th</a:t>
          </a:r>
          <a:r>
            <a:rPr lang="en-CA" dirty="0">
              <a:latin typeface="Century Gothic" panose="020B0502020202020204" pitchFamily="34" charset="0"/>
            </a:rPr>
            <a:t> - Do NOT miss any classes!</a:t>
          </a:r>
          <a:endParaRPr lang="en-US" dirty="0">
            <a:latin typeface="Century Gothic" panose="020B0502020202020204" pitchFamily="34" charset="0"/>
          </a:endParaRPr>
        </a:p>
      </dgm:t>
    </dgm:pt>
    <dgm:pt modelId="{D38CA742-5958-413C-8E09-9B446543238E}" type="parTrans" cxnId="{3697BCB3-A4A1-4CD1-B6D8-F5A67950523B}">
      <dgm:prSet/>
      <dgm:spPr/>
      <dgm:t>
        <a:bodyPr/>
        <a:lstStyle/>
        <a:p>
          <a:endParaRPr lang="en-US"/>
        </a:p>
      </dgm:t>
    </dgm:pt>
    <dgm:pt modelId="{A8881687-5A09-4FF0-BBA0-82C6313B3E2B}" type="sibTrans" cxnId="{3697BCB3-A4A1-4CD1-B6D8-F5A67950523B}">
      <dgm:prSet/>
      <dgm:spPr/>
      <dgm:t>
        <a:bodyPr/>
        <a:lstStyle/>
        <a:p>
          <a:endParaRPr lang="en-US"/>
        </a:p>
      </dgm:t>
    </dgm:pt>
    <dgm:pt modelId="{DBCCCD9D-376E-41D0-80B3-C2D3A6723050}" type="pres">
      <dgm:prSet presAssocID="{154CEE5F-4875-4E87-A73E-DC75DBB83ADE}" presName="vert0" presStyleCnt="0">
        <dgm:presLayoutVars>
          <dgm:dir/>
          <dgm:animOne val="branch"/>
          <dgm:animLvl val="lvl"/>
        </dgm:presLayoutVars>
      </dgm:prSet>
      <dgm:spPr/>
    </dgm:pt>
    <dgm:pt modelId="{1850B132-263B-49E9-AE6C-A9D51F054E9B}" type="pres">
      <dgm:prSet presAssocID="{3018904E-592A-437A-A26F-3CF0C53802EF}" presName="thickLine" presStyleLbl="alignNode1" presStyleIdx="0" presStyleCnt="3"/>
      <dgm:spPr/>
    </dgm:pt>
    <dgm:pt modelId="{B39D613F-D341-4613-A9F0-2EBCD83F6D01}" type="pres">
      <dgm:prSet presAssocID="{3018904E-592A-437A-A26F-3CF0C53802EF}" presName="horz1" presStyleCnt="0"/>
      <dgm:spPr/>
    </dgm:pt>
    <dgm:pt modelId="{B9C793A2-85C4-475F-9EE6-8BCFE32D78CE}" type="pres">
      <dgm:prSet presAssocID="{3018904E-592A-437A-A26F-3CF0C53802EF}" presName="tx1" presStyleLbl="revTx" presStyleIdx="0" presStyleCnt="3"/>
      <dgm:spPr/>
    </dgm:pt>
    <dgm:pt modelId="{DCB80760-C6A8-4328-824E-9BA05F90C60A}" type="pres">
      <dgm:prSet presAssocID="{3018904E-592A-437A-A26F-3CF0C53802EF}" presName="vert1" presStyleCnt="0"/>
      <dgm:spPr/>
    </dgm:pt>
    <dgm:pt modelId="{2F97422F-FEB9-4AD0-96F0-C47EF9002FE8}" type="pres">
      <dgm:prSet presAssocID="{7FEA43F5-B97D-4BF9-B8BF-CDFFD1140E9E}" presName="thickLine" presStyleLbl="alignNode1" presStyleIdx="1" presStyleCnt="3"/>
      <dgm:spPr/>
    </dgm:pt>
    <dgm:pt modelId="{707B0EC4-9FAF-4316-ABF7-E374661D0FA7}" type="pres">
      <dgm:prSet presAssocID="{7FEA43F5-B97D-4BF9-B8BF-CDFFD1140E9E}" presName="horz1" presStyleCnt="0"/>
      <dgm:spPr/>
    </dgm:pt>
    <dgm:pt modelId="{13A78177-9D01-4B78-88BC-5FF5FF9C5E61}" type="pres">
      <dgm:prSet presAssocID="{7FEA43F5-B97D-4BF9-B8BF-CDFFD1140E9E}" presName="tx1" presStyleLbl="revTx" presStyleIdx="1" presStyleCnt="3" custScaleY="144294"/>
      <dgm:spPr/>
    </dgm:pt>
    <dgm:pt modelId="{B0BD790D-661A-4F61-8B55-EE9F9133F204}" type="pres">
      <dgm:prSet presAssocID="{7FEA43F5-B97D-4BF9-B8BF-CDFFD1140E9E}" presName="vert1" presStyleCnt="0"/>
      <dgm:spPr/>
    </dgm:pt>
    <dgm:pt modelId="{6F45CBF8-5B03-4E83-BF6E-9943ECED7C39}" type="pres">
      <dgm:prSet presAssocID="{2215F3A7-B077-44AE-91D7-47A560C7C46F}" presName="thickLine" presStyleLbl="alignNode1" presStyleIdx="2" presStyleCnt="3"/>
      <dgm:spPr/>
    </dgm:pt>
    <dgm:pt modelId="{7BF02985-C6CE-48D3-9BAA-655E57C8C72D}" type="pres">
      <dgm:prSet presAssocID="{2215F3A7-B077-44AE-91D7-47A560C7C46F}" presName="horz1" presStyleCnt="0"/>
      <dgm:spPr/>
    </dgm:pt>
    <dgm:pt modelId="{308B9A1E-28C2-48A3-AEBB-E58A5D2E59B7}" type="pres">
      <dgm:prSet presAssocID="{2215F3A7-B077-44AE-91D7-47A560C7C46F}" presName="tx1" presStyleLbl="revTx" presStyleIdx="2" presStyleCnt="3"/>
      <dgm:spPr/>
    </dgm:pt>
    <dgm:pt modelId="{36C09FAD-499D-4FBF-8976-3D657E753906}" type="pres">
      <dgm:prSet presAssocID="{2215F3A7-B077-44AE-91D7-47A560C7C46F}" presName="vert1" presStyleCnt="0"/>
      <dgm:spPr/>
    </dgm:pt>
  </dgm:ptLst>
  <dgm:cxnLst>
    <dgm:cxn modelId="{02DCD510-269C-4EBA-935A-09B54537AEF2}" srcId="{154CEE5F-4875-4E87-A73E-DC75DBB83ADE}" destId="{7FEA43F5-B97D-4BF9-B8BF-CDFFD1140E9E}" srcOrd="1" destOrd="0" parTransId="{A5B747FF-DFBE-4529-B2FF-3C1D4608B35F}" sibTransId="{DBC4001C-75E5-4E56-A865-EFD4DD69B04C}"/>
    <dgm:cxn modelId="{F1DCF54B-1700-4FDC-B440-F956C99DA109}" type="presOf" srcId="{3018904E-592A-437A-A26F-3CF0C53802EF}" destId="{B9C793A2-85C4-475F-9EE6-8BCFE32D78CE}" srcOrd="0" destOrd="0" presId="urn:microsoft.com/office/officeart/2008/layout/LinedList"/>
    <dgm:cxn modelId="{48C0B650-DE25-4917-A722-90FD5FFC7C4A}" srcId="{154CEE5F-4875-4E87-A73E-DC75DBB83ADE}" destId="{2215F3A7-B077-44AE-91D7-47A560C7C46F}" srcOrd="2" destOrd="0" parTransId="{66FBA61A-C2F1-416E-9D1E-46A5AB1226D2}" sibTransId="{B2D59EB6-C790-439A-9645-2677F42A0EAD}"/>
    <dgm:cxn modelId="{FB4EAE97-6DBD-486C-AB84-FED673B89105}" type="presOf" srcId="{7FEA43F5-B97D-4BF9-B8BF-CDFFD1140E9E}" destId="{13A78177-9D01-4B78-88BC-5FF5FF9C5E61}" srcOrd="0" destOrd="0" presId="urn:microsoft.com/office/officeart/2008/layout/LinedList"/>
    <dgm:cxn modelId="{7E58229F-E20E-4737-8D34-50A441F2AF26}" type="presOf" srcId="{2215F3A7-B077-44AE-91D7-47A560C7C46F}" destId="{308B9A1E-28C2-48A3-AEBB-E58A5D2E59B7}" srcOrd="0" destOrd="0" presId="urn:microsoft.com/office/officeart/2008/layout/LinedList"/>
    <dgm:cxn modelId="{3697BCB3-A4A1-4CD1-B6D8-F5A67950523B}" srcId="{154CEE5F-4875-4E87-A73E-DC75DBB83ADE}" destId="{3018904E-592A-437A-A26F-3CF0C53802EF}" srcOrd="0" destOrd="0" parTransId="{D38CA742-5958-413C-8E09-9B446543238E}" sibTransId="{A8881687-5A09-4FF0-BBA0-82C6313B3E2B}"/>
    <dgm:cxn modelId="{FCD6E1B6-4851-47C9-BDBF-190A6D993F43}" type="presOf" srcId="{154CEE5F-4875-4E87-A73E-DC75DBB83ADE}" destId="{DBCCCD9D-376E-41D0-80B3-C2D3A6723050}" srcOrd="0" destOrd="0" presId="urn:microsoft.com/office/officeart/2008/layout/LinedList"/>
    <dgm:cxn modelId="{6D3D34AE-7926-421B-B6A0-EA5AC5903BDB}" type="presParOf" srcId="{DBCCCD9D-376E-41D0-80B3-C2D3A6723050}" destId="{1850B132-263B-49E9-AE6C-A9D51F054E9B}" srcOrd="0" destOrd="0" presId="urn:microsoft.com/office/officeart/2008/layout/LinedList"/>
    <dgm:cxn modelId="{CE04A892-D346-44C5-8E84-463F71C496B5}" type="presParOf" srcId="{DBCCCD9D-376E-41D0-80B3-C2D3A6723050}" destId="{B39D613F-D341-4613-A9F0-2EBCD83F6D01}" srcOrd="1" destOrd="0" presId="urn:microsoft.com/office/officeart/2008/layout/LinedList"/>
    <dgm:cxn modelId="{59B38510-0C49-405E-874C-0E8618922981}" type="presParOf" srcId="{B39D613F-D341-4613-A9F0-2EBCD83F6D01}" destId="{B9C793A2-85C4-475F-9EE6-8BCFE32D78CE}" srcOrd="0" destOrd="0" presId="urn:microsoft.com/office/officeart/2008/layout/LinedList"/>
    <dgm:cxn modelId="{D9CCDF31-DFB6-4D27-9EDE-93CD1EB4D8C6}" type="presParOf" srcId="{B39D613F-D341-4613-A9F0-2EBCD83F6D01}" destId="{DCB80760-C6A8-4328-824E-9BA05F90C60A}" srcOrd="1" destOrd="0" presId="urn:microsoft.com/office/officeart/2008/layout/LinedList"/>
    <dgm:cxn modelId="{D1CDBD23-5FA5-4084-9375-F12CB9C64909}" type="presParOf" srcId="{DBCCCD9D-376E-41D0-80B3-C2D3A6723050}" destId="{2F97422F-FEB9-4AD0-96F0-C47EF9002FE8}" srcOrd="2" destOrd="0" presId="urn:microsoft.com/office/officeart/2008/layout/LinedList"/>
    <dgm:cxn modelId="{6078F2DD-8B96-4E10-8CE8-1E35642A3782}" type="presParOf" srcId="{DBCCCD9D-376E-41D0-80B3-C2D3A6723050}" destId="{707B0EC4-9FAF-4316-ABF7-E374661D0FA7}" srcOrd="3" destOrd="0" presId="urn:microsoft.com/office/officeart/2008/layout/LinedList"/>
    <dgm:cxn modelId="{71E1D2AD-796E-4A24-AD76-C63B7848F8C6}" type="presParOf" srcId="{707B0EC4-9FAF-4316-ABF7-E374661D0FA7}" destId="{13A78177-9D01-4B78-88BC-5FF5FF9C5E61}" srcOrd="0" destOrd="0" presId="urn:microsoft.com/office/officeart/2008/layout/LinedList"/>
    <dgm:cxn modelId="{8D669513-EF2E-4352-8F07-2ACD2F9D672B}" type="presParOf" srcId="{707B0EC4-9FAF-4316-ABF7-E374661D0FA7}" destId="{B0BD790D-661A-4F61-8B55-EE9F9133F204}" srcOrd="1" destOrd="0" presId="urn:microsoft.com/office/officeart/2008/layout/LinedList"/>
    <dgm:cxn modelId="{A40D98C4-F5E6-4FEB-8918-D38100F0676C}" type="presParOf" srcId="{DBCCCD9D-376E-41D0-80B3-C2D3A6723050}" destId="{6F45CBF8-5B03-4E83-BF6E-9943ECED7C39}" srcOrd="4" destOrd="0" presId="urn:microsoft.com/office/officeart/2008/layout/LinedList"/>
    <dgm:cxn modelId="{FBF80E80-118D-4007-A86E-219C3F48494D}" type="presParOf" srcId="{DBCCCD9D-376E-41D0-80B3-C2D3A6723050}" destId="{7BF02985-C6CE-48D3-9BAA-655E57C8C72D}" srcOrd="5" destOrd="0" presId="urn:microsoft.com/office/officeart/2008/layout/LinedList"/>
    <dgm:cxn modelId="{9A4F86E6-780D-4C2B-8A2D-4AA8D95F350E}" type="presParOf" srcId="{7BF02985-C6CE-48D3-9BAA-655E57C8C72D}" destId="{308B9A1E-28C2-48A3-AEBB-E58A5D2E59B7}" srcOrd="0" destOrd="0" presId="urn:microsoft.com/office/officeart/2008/layout/LinedList"/>
    <dgm:cxn modelId="{9C42D57F-B51A-44B5-A4BC-F4A37472C46E}" type="presParOf" srcId="{7BF02985-C6CE-48D3-9BAA-655E57C8C72D}" destId="{36C09FAD-499D-4FBF-8976-3D657E753906}" srcOrd="1" destOrd="0" presId="urn:microsoft.com/office/officeart/2008/layout/Line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6DBDE11-58BE-4ACF-B096-D83E63F8576F}" type="doc">
      <dgm:prSet loTypeId="urn:microsoft.com/office/officeart/2018/2/layout/IconLabelDescriptionList" loCatId="icon" qsTypeId="urn:microsoft.com/office/officeart/2005/8/quickstyle/simple1#5" qsCatId="simple" csTypeId="urn:microsoft.com/office/officeart/2018/5/colors/Iconchunking_neutralbg_accent1_2" csCatId="accent1" phldr="1"/>
      <dgm:spPr/>
      <dgm:t>
        <a:bodyPr/>
        <a:lstStyle/>
        <a:p>
          <a:endParaRPr lang="en-US"/>
        </a:p>
      </dgm:t>
    </dgm:pt>
    <dgm:pt modelId="{D5796FE3-51B2-45C8-9A20-423499D45DC7}">
      <dgm:prSet/>
      <dgm:spPr/>
      <dgm:t>
        <a:bodyPr/>
        <a:lstStyle/>
        <a:p>
          <a:pPr>
            <a:defRPr b="1"/>
          </a:pPr>
          <a:endParaRPr lang="en-US" dirty="0"/>
        </a:p>
      </dgm:t>
    </dgm:pt>
    <dgm:pt modelId="{B000BB8B-422F-45F4-8994-20CF877A93F0}" type="parTrans" cxnId="{19E34547-5F8D-4A81-A88E-E7FC275F3711}">
      <dgm:prSet/>
      <dgm:spPr/>
      <dgm:t>
        <a:bodyPr/>
        <a:lstStyle/>
        <a:p>
          <a:endParaRPr lang="en-US"/>
        </a:p>
      </dgm:t>
    </dgm:pt>
    <dgm:pt modelId="{66F4D9E2-A4AF-49AB-8797-0A2ABB5C87F5}" type="sibTrans" cxnId="{19E34547-5F8D-4A81-A88E-E7FC275F3711}">
      <dgm:prSet/>
      <dgm:spPr/>
      <dgm:t>
        <a:bodyPr/>
        <a:lstStyle/>
        <a:p>
          <a:endParaRPr lang="en-US"/>
        </a:p>
      </dgm:t>
    </dgm:pt>
    <dgm:pt modelId="{50F21964-EF9A-472E-A8D5-3B27D71CC4CB}">
      <dgm:prSet custT="1"/>
      <dgm:spPr/>
      <dgm:t>
        <a:bodyPr/>
        <a:lstStyle/>
        <a:p>
          <a:pPr algn="ctr"/>
          <a:r>
            <a:rPr lang="en-CA" sz="1400" b="1" dirty="0">
              <a:latin typeface="Abadi" panose="020F0502020204030204" pitchFamily="34" charset="0"/>
            </a:rPr>
            <a:t>Responsibilities</a:t>
          </a:r>
        </a:p>
        <a:p>
          <a:pPr algn="ctr"/>
          <a:r>
            <a:rPr lang="en-CA" sz="1400" dirty="0">
              <a:latin typeface="Abadi" panose="020F0502020204030204" pitchFamily="34" charset="0"/>
            </a:rPr>
            <a:t>It’s up to you to seek out the information you need. </a:t>
          </a:r>
        </a:p>
        <a:p>
          <a:pPr algn="ctr"/>
          <a:r>
            <a:rPr lang="en-CA" sz="1400" dirty="0">
              <a:latin typeface="Abadi" panose="020F0502020204030204" pitchFamily="34" charset="0"/>
            </a:rPr>
            <a:t>Help is available, but you NEED TO ASK</a:t>
          </a:r>
          <a:endParaRPr lang="en-US" sz="1400" dirty="0">
            <a:latin typeface="Abadi" panose="020F0502020204030204" pitchFamily="34" charset="0"/>
          </a:endParaRPr>
        </a:p>
      </dgm:t>
    </dgm:pt>
    <dgm:pt modelId="{A6399415-E435-471F-888D-68B435B1B9E3}" type="parTrans" cxnId="{BAF4F22B-B3F8-46D0-884C-D349EACA6387}">
      <dgm:prSet/>
      <dgm:spPr/>
      <dgm:t>
        <a:bodyPr/>
        <a:lstStyle/>
        <a:p>
          <a:endParaRPr lang="en-US"/>
        </a:p>
      </dgm:t>
    </dgm:pt>
    <dgm:pt modelId="{D831676B-9DF4-45E2-96C4-6F6500D1B1CF}" type="sibTrans" cxnId="{BAF4F22B-B3F8-46D0-884C-D349EACA6387}">
      <dgm:prSet/>
      <dgm:spPr/>
      <dgm:t>
        <a:bodyPr/>
        <a:lstStyle/>
        <a:p>
          <a:endParaRPr lang="en-US"/>
        </a:p>
      </dgm:t>
    </dgm:pt>
    <dgm:pt modelId="{9E78E157-D912-4CE5-81D5-B007D6D4E1E0}">
      <dgm:prSet custT="1"/>
      <dgm:spPr/>
      <dgm:t>
        <a:bodyPr/>
        <a:lstStyle/>
        <a:p>
          <a:pPr algn="ctr"/>
          <a:r>
            <a:rPr lang="en-CA" sz="1400" b="1" dirty="0">
              <a:latin typeface="Abadi" panose="020B0604020104020204" pitchFamily="34" charset="0"/>
            </a:rPr>
            <a:t>No one will chase down your assignments</a:t>
          </a:r>
        </a:p>
        <a:p>
          <a:pPr algn="ctr"/>
          <a:r>
            <a:rPr lang="en-CA" sz="1400" dirty="0">
              <a:latin typeface="Abadi" panose="020B0604020104020204" pitchFamily="34" charset="0"/>
            </a:rPr>
            <a:t>If you hand something in late, you will lose marks. Not at all? You’ll get 0.</a:t>
          </a:r>
          <a:endParaRPr lang="en-US" sz="1400" dirty="0">
            <a:latin typeface="Abadi" panose="020B0604020104020204" pitchFamily="34" charset="0"/>
          </a:endParaRPr>
        </a:p>
      </dgm:t>
    </dgm:pt>
    <dgm:pt modelId="{30817C8C-DAF1-4832-BD27-64ED0E801BF6}" type="parTrans" cxnId="{BBAFF277-40CB-46B9-80A6-6BDC5D498160}">
      <dgm:prSet/>
      <dgm:spPr/>
      <dgm:t>
        <a:bodyPr/>
        <a:lstStyle/>
        <a:p>
          <a:endParaRPr lang="en-US"/>
        </a:p>
      </dgm:t>
    </dgm:pt>
    <dgm:pt modelId="{8F8A9677-0911-454A-B268-8C0C7F19B21C}" type="sibTrans" cxnId="{BBAFF277-40CB-46B9-80A6-6BDC5D498160}">
      <dgm:prSet/>
      <dgm:spPr/>
      <dgm:t>
        <a:bodyPr/>
        <a:lstStyle/>
        <a:p>
          <a:endParaRPr lang="en-US"/>
        </a:p>
      </dgm:t>
    </dgm:pt>
    <dgm:pt modelId="{15148534-3F47-4E2E-97B7-2D2F0761D629}">
      <dgm:prSet/>
      <dgm:spPr/>
      <dgm:t>
        <a:bodyPr/>
        <a:lstStyle/>
        <a:p>
          <a:pPr algn="ctr">
            <a:defRPr b="1"/>
          </a:pPr>
          <a:endParaRPr lang="en-US" dirty="0"/>
        </a:p>
      </dgm:t>
    </dgm:pt>
    <dgm:pt modelId="{BD1E4C40-95B4-476E-9714-17CE6540136C}" type="parTrans" cxnId="{2655432F-CAA0-455C-B767-34A6ED6C7EBB}">
      <dgm:prSet/>
      <dgm:spPr/>
      <dgm:t>
        <a:bodyPr/>
        <a:lstStyle/>
        <a:p>
          <a:endParaRPr lang="en-US"/>
        </a:p>
      </dgm:t>
    </dgm:pt>
    <dgm:pt modelId="{8D088A53-D484-4F36-A6EF-57D56DE9DEC4}" type="sibTrans" cxnId="{2655432F-CAA0-455C-B767-34A6ED6C7EBB}">
      <dgm:prSet/>
      <dgm:spPr/>
      <dgm:t>
        <a:bodyPr/>
        <a:lstStyle/>
        <a:p>
          <a:endParaRPr lang="en-US"/>
        </a:p>
      </dgm:t>
    </dgm:pt>
    <dgm:pt modelId="{061F2340-4950-4135-B852-4C7B6E0956CB}">
      <dgm:prSet custT="1"/>
      <dgm:spPr/>
      <dgm:t>
        <a:bodyPr/>
        <a:lstStyle/>
        <a:p>
          <a:pPr algn="ctr"/>
          <a:r>
            <a:rPr lang="en-CA" sz="1400" b="1" dirty="0">
              <a:latin typeface="Abadi" panose="020B0604020104020204" pitchFamily="34" charset="0"/>
            </a:rPr>
            <a:t>Deadlines</a:t>
          </a:r>
        </a:p>
        <a:p>
          <a:pPr algn="ctr"/>
          <a:r>
            <a:rPr lang="en-CA" sz="1400" dirty="0">
              <a:latin typeface="Abadi" panose="020B0604020104020204" pitchFamily="34" charset="0"/>
            </a:rPr>
            <a:t>Ask instructors if you need mid-semester academic consideration for:</a:t>
          </a:r>
        </a:p>
        <a:p>
          <a:pPr algn="ctr"/>
          <a:r>
            <a:rPr lang="en-CA" sz="1400" dirty="0">
              <a:latin typeface="Abadi" panose="020B0604020104020204" pitchFamily="34" charset="0"/>
            </a:rPr>
            <a:t> </a:t>
          </a:r>
          <a:r>
            <a:rPr lang="en-CA" sz="1400" b="1" dirty="0">
              <a:latin typeface="Abadi" panose="020B0604020104020204" pitchFamily="34" charset="0"/>
            </a:rPr>
            <a:t>medical</a:t>
          </a:r>
        </a:p>
        <a:p>
          <a:pPr algn="ctr"/>
          <a:r>
            <a:rPr lang="en-CA" sz="1400" b="1" dirty="0">
              <a:latin typeface="Abadi" panose="020B0604020104020204" pitchFamily="34" charset="0"/>
            </a:rPr>
            <a:t>psychological</a:t>
          </a:r>
          <a:r>
            <a:rPr lang="en-CA" sz="1400" dirty="0">
              <a:latin typeface="Abadi" panose="020B0604020104020204" pitchFamily="34" charset="0"/>
            </a:rPr>
            <a:t> or </a:t>
          </a:r>
        </a:p>
        <a:p>
          <a:pPr algn="ctr"/>
          <a:r>
            <a:rPr lang="en-CA" sz="1400" b="1" dirty="0">
              <a:latin typeface="Abadi" panose="020B0604020104020204" pitchFamily="34" charset="0"/>
            </a:rPr>
            <a:t>compassionate</a:t>
          </a:r>
        </a:p>
        <a:p>
          <a:pPr algn="ctr"/>
          <a:r>
            <a:rPr lang="en-CA" sz="1400" dirty="0">
              <a:latin typeface="Abadi" panose="020B0604020104020204" pitchFamily="34" charset="0"/>
            </a:rPr>
            <a:t> grounds. </a:t>
          </a:r>
          <a:endParaRPr lang="en-US" sz="1400" dirty="0">
            <a:latin typeface="Abadi" panose="020B0604020104020204" pitchFamily="34" charset="0"/>
          </a:endParaRPr>
        </a:p>
      </dgm:t>
    </dgm:pt>
    <dgm:pt modelId="{3DF45E1F-C9EF-41CA-9FB6-21585E77444D}" type="parTrans" cxnId="{F4F076D0-1A09-4971-880F-B7F9A8B3FFF6}">
      <dgm:prSet/>
      <dgm:spPr/>
      <dgm:t>
        <a:bodyPr/>
        <a:lstStyle/>
        <a:p>
          <a:endParaRPr lang="en-US"/>
        </a:p>
      </dgm:t>
    </dgm:pt>
    <dgm:pt modelId="{E7BE915A-29C5-41DF-B3D9-A9CAB30C4261}" type="sibTrans" cxnId="{F4F076D0-1A09-4971-880F-B7F9A8B3FFF6}">
      <dgm:prSet/>
      <dgm:spPr/>
      <dgm:t>
        <a:bodyPr/>
        <a:lstStyle/>
        <a:p>
          <a:endParaRPr lang="en-US"/>
        </a:p>
      </dgm:t>
    </dgm:pt>
    <dgm:pt modelId="{D478AC97-AC71-43A6-B599-E1D030AFDF3B}">
      <dgm:prSet/>
      <dgm:spPr/>
      <dgm:t>
        <a:bodyPr/>
        <a:lstStyle/>
        <a:p>
          <a:pPr algn="ctr">
            <a:defRPr b="1"/>
          </a:pPr>
          <a:endParaRPr lang="en-US" dirty="0"/>
        </a:p>
      </dgm:t>
    </dgm:pt>
    <dgm:pt modelId="{7810897C-AEF8-46C8-88A1-FBED791F88EC}" type="parTrans" cxnId="{F1B28060-42F4-44F1-BA37-C6CDB144C8B3}">
      <dgm:prSet/>
      <dgm:spPr/>
      <dgm:t>
        <a:bodyPr/>
        <a:lstStyle/>
        <a:p>
          <a:endParaRPr lang="en-US"/>
        </a:p>
      </dgm:t>
    </dgm:pt>
    <dgm:pt modelId="{FEC320E1-D7D7-4205-962D-E261B9685630}" type="sibTrans" cxnId="{F1B28060-42F4-44F1-BA37-C6CDB144C8B3}">
      <dgm:prSet/>
      <dgm:spPr/>
      <dgm:t>
        <a:bodyPr/>
        <a:lstStyle/>
        <a:p>
          <a:endParaRPr lang="en-US"/>
        </a:p>
      </dgm:t>
    </dgm:pt>
    <dgm:pt modelId="{34B7AFBB-4DDE-488B-A4BA-3D445E021A89}">
      <dgm:prSet custT="1"/>
      <dgm:spPr/>
      <dgm:t>
        <a:bodyPr/>
        <a:lstStyle/>
        <a:p>
          <a:pPr algn="ctr"/>
          <a:r>
            <a:rPr lang="en-CA" sz="1400" b="1" dirty="0">
              <a:latin typeface="Abadi" panose="020B0604020104020204" pitchFamily="34" charset="0"/>
            </a:rPr>
            <a:t>Learning expectations</a:t>
          </a:r>
          <a:endParaRPr lang="en-CA" sz="1400" dirty="0">
            <a:latin typeface="Abadi" panose="020B0604020104020204" pitchFamily="34" charset="0"/>
          </a:endParaRPr>
        </a:p>
        <a:p>
          <a:pPr algn="ctr"/>
          <a:r>
            <a:rPr lang="en-CA" sz="1400" dirty="0">
              <a:latin typeface="Abadi" panose="020B0604020104020204" pitchFamily="34" charset="0"/>
            </a:rPr>
            <a:t>Clearly laid out in </a:t>
          </a:r>
        </a:p>
        <a:p>
          <a:pPr algn="ctr"/>
          <a:r>
            <a:rPr lang="en-CA" sz="1400" dirty="0">
              <a:latin typeface="Abadi" panose="020B0604020104020204" pitchFamily="34" charset="0"/>
            </a:rPr>
            <a:t>COURSE OUTLINES.</a:t>
          </a:r>
        </a:p>
        <a:p>
          <a:pPr algn="ctr"/>
          <a:endParaRPr lang="en-CA" sz="1400" dirty="0">
            <a:latin typeface="Abadi" panose="020B0604020104020204" pitchFamily="34" charset="0"/>
          </a:endParaRPr>
        </a:p>
        <a:p>
          <a:pPr algn="ctr"/>
          <a:r>
            <a:rPr lang="en-CA" sz="1400" dirty="0">
              <a:latin typeface="Abadi" panose="020B0604020104020204" pitchFamily="34" charset="0"/>
            </a:rPr>
            <a:t>Carie’s TIP</a:t>
          </a:r>
        </a:p>
        <a:p>
          <a:pPr algn="ctr"/>
          <a:r>
            <a:rPr lang="en-CA" sz="1400" dirty="0">
              <a:latin typeface="Abadi" panose="020B0604020104020204" pitchFamily="34" charset="0"/>
            </a:rPr>
            <a:t>Print them.</a:t>
          </a:r>
        </a:p>
        <a:p>
          <a:pPr algn="ctr"/>
          <a:r>
            <a:rPr lang="en-CA" sz="1400" dirty="0">
              <a:latin typeface="Abadi" panose="020B0604020104020204" pitchFamily="34" charset="0"/>
            </a:rPr>
            <a:t>Put dates on a calendar.</a:t>
          </a:r>
        </a:p>
        <a:p>
          <a:pPr algn="ctr"/>
          <a:endParaRPr lang="en-US" sz="1400" dirty="0"/>
        </a:p>
      </dgm:t>
    </dgm:pt>
    <dgm:pt modelId="{EB71BFE6-1666-486F-B879-28C9BF3C4B2D}" type="parTrans" cxnId="{C00B67AB-1039-484D-AA38-A741703B45DC}">
      <dgm:prSet/>
      <dgm:spPr/>
      <dgm:t>
        <a:bodyPr/>
        <a:lstStyle/>
        <a:p>
          <a:endParaRPr lang="en-US"/>
        </a:p>
      </dgm:t>
    </dgm:pt>
    <dgm:pt modelId="{ED855597-B87F-4359-8192-44BB9B8FBEEB}" type="sibTrans" cxnId="{C00B67AB-1039-484D-AA38-A741703B45DC}">
      <dgm:prSet/>
      <dgm:spPr/>
      <dgm:t>
        <a:bodyPr/>
        <a:lstStyle/>
        <a:p>
          <a:endParaRPr lang="en-US"/>
        </a:p>
      </dgm:t>
    </dgm:pt>
    <dgm:pt modelId="{B86D21C7-CA4F-4744-B919-19270837A161}">
      <dgm:prSet custT="1"/>
      <dgm:spPr/>
      <dgm:t>
        <a:bodyPr/>
        <a:lstStyle/>
        <a:p>
          <a:pPr algn="ctr">
            <a:defRPr b="1"/>
          </a:pPr>
          <a:r>
            <a:rPr lang="en-CA" sz="1400" b="0" dirty="0">
              <a:latin typeface="Abadi" panose="020B0604020104020204" pitchFamily="34" charset="0"/>
            </a:rPr>
            <a:t>Go to class.</a:t>
          </a:r>
        </a:p>
        <a:p>
          <a:pPr algn="ctr">
            <a:defRPr b="1"/>
          </a:pPr>
          <a:endParaRPr lang="en-CA" sz="1400" b="1" dirty="0">
            <a:latin typeface="Abadi" panose="020B0604020104020204" pitchFamily="34" charset="0"/>
          </a:endParaRPr>
        </a:p>
        <a:p>
          <a:pPr algn="ctr">
            <a:defRPr b="1"/>
          </a:pPr>
          <a:r>
            <a:rPr lang="en-CA" sz="1400" b="1" dirty="0">
              <a:latin typeface="Abadi" panose="020B0604020104020204" pitchFamily="34" charset="0"/>
            </a:rPr>
            <a:t>You can skip seminars and labs and lectures and no one will notice!</a:t>
          </a:r>
        </a:p>
        <a:p>
          <a:pPr algn="ctr">
            <a:defRPr b="1"/>
          </a:pPr>
          <a:r>
            <a:rPr lang="en-CA" sz="1400" b="1" dirty="0">
              <a:latin typeface="Abadi" panose="020B0604020104020204" pitchFamily="34" charset="0"/>
            </a:rPr>
            <a:t> </a:t>
          </a:r>
        </a:p>
        <a:p>
          <a:pPr algn="ctr">
            <a:defRPr b="1"/>
          </a:pPr>
          <a:r>
            <a:rPr lang="en-CA" sz="1400" b="0" dirty="0">
              <a:latin typeface="Abadi" panose="020B0604020104020204" pitchFamily="34" charset="0"/>
            </a:rPr>
            <a:t>Yikes!</a:t>
          </a:r>
          <a:endParaRPr lang="en-US" sz="1400" b="0" dirty="0">
            <a:latin typeface="Abadi" panose="020B0604020104020204" pitchFamily="34" charset="0"/>
          </a:endParaRPr>
        </a:p>
      </dgm:t>
    </dgm:pt>
    <dgm:pt modelId="{AB97FD63-DBFF-412A-88DB-38A468F454B2}" type="parTrans" cxnId="{840C347A-8105-4FB6-80E3-4EB643AF330A}">
      <dgm:prSet/>
      <dgm:spPr/>
      <dgm:t>
        <a:bodyPr/>
        <a:lstStyle/>
        <a:p>
          <a:endParaRPr lang="en-US"/>
        </a:p>
      </dgm:t>
    </dgm:pt>
    <dgm:pt modelId="{24DD198F-8ABA-4328-8318-5B10BD02C960}" type="sibTrans" cxnId="{840C347A-8105-4FB6-80E3-4EB643AF330A}">
      <dgm:prSet/>
      <dgm:spPr/>
      <dgm:t>
        <a:bodyPr/>
        <a:lstStyle/>
        <a:p>
          <a:endParaRPr lang="en-US"/>
        </a:p>
      </dgm:t>
    </dgm:pt>
    <dgm:pt modelId="{E810BA41-184E-4DB1-A2D6-B058138F1295}">
      <dgm:prSet/>
      <dgm:spPr/>
      <dgm:t>
        <a:bodyPr/>
        <a:lstStyle/>
        <a:p>
          <a:pPr>
            <a:defRPr b="1"/>
          </a:pPr>
          <a:endParaRPr lang="en-US" dirty="0"/>
        </a:p>
      </dgm:t>
    </dgm:pt>
    <dgm:pt modelId="{12A4BA29-FEE2-458B-A82B-748EE5C2EDFE}" type="sibTrans" cxnId="{9AC9B8E7-416B-4ECB-A7A2-0108345A304A}">
      <dgm:prSet/>
      <dgm:spPr/>
      <dgm:t>
        <a:bodyPr/>
        <a:lstStyle/>
        <a:p>
          <a:endParaRPr lang="en-US"/>
        </a:p>
      </dgm:t>
    </dgm:pt>
    <dgm:pt modelId="{F5BCD6A3-F34A-46CC-BB30-68C1A6C34CB6}" type="parTrans" cxnId="{9AC9B8E7-416B-4ECB-A7A2-0108345A304A}">
      <dgm:prSet/>
      <dgm:spPr/>
      <dgm:t>
        <a:bodyPr/>
        <a:lstStyle/>
        <a:p>
          <a:endParaRPr lang="en-US"/>
        </a:p>
      </dgm:t>
    </dgm:pt>
    <dgm:pt modelId="{04566EB6-D273-4823-98D5-2F75F39A515D}" type="pres">
      <dgm:prSet presAssocID="{96DBDE11-58BE-4ACF-B096-D83E63F8576F}" presName="root" presStyleCnt="0">
        <dgm:presLayoutVars>
          <dgm:dir/>
          <dgm:resizeHandles val="exact"/>
        </dgm:presLayoutVars>
      </dgm:prSet>
      <dgm:spPr/>
    </dgm:pt>
    <dgm:pt modelId="{9A7E82FB-9C71-438E-9775-9E79EFEBB428}" type="pres">
      <dgm:prSet presAssocID="{D5796FE3-51B2-45C8-9A20-423499D45DC7}" presName="compNode" presStyleCnt="0"/>
      <dgm:spPr/>
    </dgm:pt>
    <dgm:pt modelId="{04B1D50E-9879-4657-B1F7-69A9CDA835FD}" type="pres">
      <dgm:prSet presAssocID="{D5796FE3-51B2-45C8-9A20-423499D45DC7}" presName="iconRect" presStyleLbl="node1" presStyleIdx="0" presStyleCnt="5" custLinFactNeighborX="88590" custLinFactNeighborY="-58100"/>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a:noFill/>
        </a:ln>
      </dgm:spPr>
      <dgm:extLst>
        <a:ext uri="{E40237B7-FDA0-4F09-8148-C483321AD2D9}">
          <dgm14:cNvPr xmlns:dgm14="http://schemas.microsoft.com/office/drawing/2010/diagram" id="0" name="" descr="Soldier"/>
        </a:ext>
      </dgm:extLst>
    </dgm:pt>
    <dgm:pt modelId="{CACAA7FD-8101-49FC-B0F8-2986F243FA4F}" type="pres">
      <dgm:prSet presAssocID="{D5796FE3-51B2-45C8-9A20-423499D45DC7}" presName="iconSpace" presStyleCnt="0"/>
      <dgm:spPr/>
    </dgm:pt>
    <dgm:pt modelId="{AA9BF004-05E3-4578-B4DE-90A028A59B87}" type="pres">
      <dgm:prSet presAssocID="{D5796FE3-51B2-45C8-9A20-423499D45DC7}" presName="parTx" presStyleLbl="revTx" presStyleIdx="0" presStyleCnt="10">
        <dgm:presLayoutVars>
          <dgm:chMax val="0"/>
          <dgm:chPref val="0"/>
        </dgm:presLayoutVars>
      </dgm:prSet>
      <dgm:spPr/>
    </dgm:pt>
    <dgm:pt modelId="{4D403FD1-09BF-47DF-A147-AA833713B523}" type="pres">
      <dgm:prSet presAssocID="{D5796FE3-51B2-45C8-9A20-423499D45DC7}" presName="txSpace" presStyleCnt="0"/>
      <dgm:spPr/>
    </dgm:pt>
    <dgm:pt modelId="{BF393EFF-8902-45DF-A330-225CA4B58D98}" type="pres">
      <dgm:prSet presAssocID="{D5796FE3-51B2-45C8-9A20-423499D45DC7}" presName="desTx" presStyleLbl="revTx" presStyleIdx="1" presStyleCnt="10" custScaleY="177577" custLinFactY="-129848" custLinFactNeighborX="-591" custLinFactNeighborY="-200000">
        <dgm:presLayoutVars/>
      </dgm:prSet>
      <dgm:spPr/>
    </dgm:pt>
    <dgm:pt modelId="{BDFD6D5F-E553-42A6-BD0E-BCD1CA494B34}" type="pres">
      <dgm:prSet presAssocID="{66F4D9E2-A4AF-49AB-8797-0A2ABB5C87F5}" presName="sibTrans" presStyleCnt="0"/>
      <dgm:spPr/>
    </dgm:pt>
    <dgm:pt modelId="{1CE8EFA7-C0FA-4E6A-9E86-1C97E60E417B}" type="pres">
      <dgm:prSet presAssocID="{E810BA41-184E-4DB1-A2D6-B058138F1295}" presName="compNode" presStyleCnt="0"/>
      <dgm:spPr/>
    </dgm:pt>
    <dgm:pt modelId="{AAF9F38E-34DA-41A3-A805-19DCA6D3CA0A}" type="pres">
      <dgm:prSet presAssocID="{E810BA41-184E-4DB1-A2D6-B058138F1295}" presName="iconRect" presStyleLbl="node1" presStyleIdx="1" presStyleCnt="5" custLinFactNeighborX="82502" custLinFactNeighborY="-79287"/>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lassroom"/>
        </a:ext>
      </dgm:extLst>
    </dgm:pt>
    <dgm:pt modelId="{B8050283-4F88-491A-ABAD-E70A1F8104ED}" type="pres">
      <dgm:prSet presAssocID="{E810BA41-184E-4DB1-A2D6-B058138F1295}" presName="iconSpace" presStyleCnt="0"/>
      <dgm:spPr/>
    </dgm:pt>
    <dgm:pt modelId="{717D8F05-7FD6-4132-80C8-BF438911997C}" type="pres">
      <dgm:prSet presAssocID="{E810BA41-184E-4DB1-A2D6-B058138F1295}" presName="parTx" presStyleLbl="revTx" presStyleIdx="2" presStyleCnt="10">
        <dgm:presLayoutVars>
          <dgm:chMax val="0"/>
          <dgm:chPref val="0"/>
        </dgm:presLayoutVars>
      </dgm:prSet>
      <dgm:spPr/>
    </dgm:pt>
    <dgm:pt modelId="{42D4E281-778E-4AAF-B78C-91F791E4CF51}" type="pres">
      <dgm:prSet presAssocID="{E810BA41-184E-4DB1-A2D6-B058138F1295}" presName="txSpace" presStyleCnt="0"/>
      <dgm:spPr/>
    </dgm:pt>
    <dgm:pt modelId="{71771069-EFD6-41A1-BF14-EA14A22543B5}" type="pres">
      <dgm:prSet presAssocID="{E810BA41-184E-4DB1-A2D6-B058138F1295}" presName="desTx" presStyleLbl="revTx" presStyleIdx="3" presStyleCnt="10" custScaleY="118795" custLinFactY="-174303" custLinFactNeighborX="1250" custLinFactNeighborY="-200000">
        <dgm:presLayoutVars/>
      </dgm:prSet>
      <dgm:spPr/>
    </dgm:pt>
    <dgm:pt modelId="{ECFE98E0-CE2A-44ED-B006-466429A71BC0}" type="pres">
      <dgm:prSet presAssocID="{12A4BA29-FEE2-458B-A82B-748EE5C2EDFE}" presName="sibTrans" presStyleCnt="0"/>
      <dgm:spPr/>
    </dgm:pt>
    <dgm:pt modelId="{9DD67EF8-2D3F-4EC3-A299-4ADF28CBCEBE}" type="pres">
      <dgm:prSet presAssocID="{15148534-3F47-4E2E-97B7-2D2F0761D629}" presName="compNode" presStyleCnt="0"/>
      <dgm:spPr/>
    </dgm:pt>
    <dgm:pt modelId="{F92DB61C-BB62-422D-A6A7-2E0B1906011A}" type="pres">
      <dgm:prSet presAssocID="{15148534-3F47-4E2E-97B7-2D2F0761D629}" presName="iconRect" presStyleLbl="node1" presStyleIdx="2" presStyleCnt="5" custLinFactNeighborX="78259" custLinFactNeighborY="-69313"/>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a:noFill/>
        </a:ln>
      </dgm:spPr>
      <dgm:extLst>
        <a:ext uri="{E40237B7-FDA0-4F09-8148-C483321AD2D9}">
          <dgm14:cNvPr xmlns:dgm14="http://schemas.microsoft.com/office/drawing/2010/diagram" id="0" name="" descr="Stopwatch"/>
        </a:ext>
      </dgm:extLst>
    </dgm:pt>
    <dgm:pt modelId="{571248AB-D9C2-49CB-908C-CDD2ABE5EA12}" type="pres">
      <dgm:prSet presAssocID="{15148534-3F47-4E2E-97B7-2D2F0761D629}" presName="iconSpace" presStyleCnt="0"/>
      <dgm:spPr/>
    </dgm:pt>
    <dgm:pt modelId="{37F73C04-B9B5-40D5-89D8-9C51E1ABED84}" type="pres">
      <dgm:prSet presAssocID="{15148534-3F47-4E2E-97B7-2D2F0761D629}" presName="parTx" presStyleLbl="revTx" presStyleIdx="4" presStyleCnt="10">
        <dgm:presLayoutVars>
          <dgm:chMax val="0"/>
          <dgm:chPref val="0"/>
        </dgm:presLayoutVars>
      </dgm:prSet>
      <dgm:spPr/>
    </dgm:pt>
    <dgm:pt modelId="{C041ABEE-8AFC-44EF-B1D5-C746C114B4AE}" type="pres">
      <dgm:prSet presAssocID="{15148534-3F47-4E2E-97B7-2D2F0761D629}" presName="txSpace" presStyleCnt="0"/>
      <dgm:spPr/>
    </dgm:pt>
    <dgm:pt modelId="{BA24C6A3-E0AF-426B-B9DF-255957C6AE60}" type="pres">
      <dgm:prSet presAssocID="{15148534-3F47-4E2E-97B7-2D2F0761D629}" presName="desTx" presStyleLbl="revTx" presStyleIdx="5" presStyleCnt="10" custScaleY="160983" custLinFactY="-141438" custLinFactNeighborX="3030" custLinFactNeighborY="-200000">
        <dgm:presLayoutVars/>
      </dgm:prSet>
      <dgm:spPr/>
    </dgm:pt>
    <dgm:pt modelId="{12718252-4918-46CF-81D4-DBD2129C5D6F}" type="pres">
      <dgm:prSet presAssocID="{8D088A53-D484-4F36-A6EF-57D56DE9DEC4}" presName="sibTrans" presStyleCnt="0"/>
      <dgm:spPr/>
    </dgm:pt>
    <dgm:pt modelId="{D717CB50-1895-4186-98C5-EAF24A8DD43E}" type="pres">
      <dgm:prSet presAssocID="{D478AC97-AC71-43A6-B599-E1D030AFDF3B}" presName="compNode" presStyleCnt="0"/>
      <dgm:spPr/>
    </dgm:pt>
    <dgm:pt modelId="{CF9B0594-087A-41DB-A201-9755D696F782}" type="pres">
      <dgm:prSet presAssocID="{D478AC97-AC71-43A6-B599-E1D030AFDF3B}" presName="iconRect" presStyleLbl="node1" presStyleIdx="3" presStyleCnt="5" custLinFactNeighborX="79156" custLinFactNeighborY="-67759"/>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User Network"/>
        </a:ext>
      </dgm:extLst>
    </dgm:pt>
    <dgm:pt modelId="{CCD7CE97-8C42-45ED-8A30-039A6C6BB7EC}" type="pres">
      <dgm:prSet presAssocID="{D478AC97-AC71-43A6-B599-E1D030AFDF3B}" presName="iconSpace" presStyleCnt="0"/>
      <dgm:spPr/>
    </dgm:pt>
    <dgm:pt modelId="{E4175222-4481-4B5C-9C67-4669B93C839D}" type="pres">
      <dgm:prSet presAssocID="{D478AC97-AC71-43A6-B599-E1D030AFDF3B}" presName="parTx" presStyleLbl="revTx" presStyleIdx="6" presStyleCnt="10">
        <dgm:presLayoutVars>
          <dgm:chMax val="0"/>
          <dgm:chPref val="0"/>
        </dgm:presLayoutVars>
      </dgm:prSet>
      <dgm:spPr/>
    </dgm:pt>
    <dgm:pt modelId="{7C56CEEF-6AA0-43C4-B4C8-BEC6FC3CBB3F}" type="pres">
      <dgm:prSet presAssocID="{D478AC97-AC71-43A6-B599-E1D030AFDF3B}" presName="txSpace" presStyleCnt="0"/>
      <dgm:spPr/>
    </dgm:pt>
    <dgm:pt modelId="{43E9CC6E-8894-47E3-9E55-A707A3936D33}" type="pres">
      <dgm:prSet presAssocID="{D478AC97-AC71-43A6-B599-E1D030AFDF3B}" presName="desTx" presStyleLbl="revTx" presStyleIdx="7" presStyleCnt="10" custScaleY="181422" custLinFactY="-141571" custLinFactNeighborX="-874" custLinFactNeighborY="-200000">
        <dgm:presLayoutVars/>
      </dgm:prSet>
      <dgm:spPr/>
    </dgm:pt>
    <dgm:pt modelId="{F2A9F37C-3380-459F-B824-CF50DF81F107}" type="pres">
      <dgm:prSet presAssocID="{FEC320E1-D7D7-4205-962D-E261B9685630}" presName="sibTrans" presStyleCnt="0"/>
      <dgm:spPr/>
    </dgm:pt>
    <dgm:pt modelId="{40E070C7-2A96-478F-8887-81067B19664F}" type="pres">
      <dgm:prSet presAssocID="{B86D21C7-CA4F-4744-B919-19270837A161}" presName="compNode" presStyleCnt="0"/>
      <dgm:spPr/>
    </dgm:pt>
    <dgm:pt modelId="{CEDE80D2-1F18-4348-ADD3-F5BF8D26596A}" type="pres">
      <dgm:prSet presAssocID="{B86D21C7-CA4F-4744-B919-19270837A161}" presName="iconRect" presStyleLbl="node1" presStyleIdx="4" presStyleCnt="5" custLinFactNeighborX="92747" custLinFactNeighborY="-85546"/>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a:noFill/>
        </a:ln>
      </dgm:spPr>
      <dgm:extLst>
        <a:ext uri="{E40237B7-FDA0-4F09-8148-C483321AD2D9}">
          <dgm14:cNvPr xmlns:dgm14="http://schemas.microsoft.com/office/drawing/2010/diagram" id="0" name="" descr="Books"/>
        </a:ext>
      </dgm:extLst>
    </dgm:pt>
    <dgm:pt modelId="{09AB95A0-648F-4E0B-93B9-87B42A8987A6}" type="pres">
      <dgm:prSet presAssocID="{B86D21C7-CA4F-4744-B919-19270837A161}" presName="iconSpace" presStyleCnt="0"/>
      <dgm:spPr/>
    </dgm:pt>
    <dgm:pt modelId="{DAB8D0FE-C87A-430F-A99E-8F8EE031BCFA}" type="pres">
      <dgm:prSet presAssocID="{B86D21C7-CA4F-4744-B919-19270837A161}" presName="parTx" presStyleLbl="revTx" presStyleIdx="8" presStyleCnt="10" custScaleY="139066" custLinFactNeighborX="428" custLinFactNeighborY="3381">
        <dgm:presLayoutVars>
          <dgm:chMax val="0"/>
          <dgm:chPref val="0"/>
        </dgm:presLayoutVars>
      </dgm:prSet>
      <dgm:spPr/>
    </dgm:pt>
    <dgm:pt modelId="{CFC06533-A906-41EE-83D3-14F84D7325EB}" type="pres">
      <dgm:prSet presAssocID="{B86D21C7-CA4F-4744-B919-19270837A161}" presName="txSpace" presStyleCnt="0"/>
      <dgm:spPr/>
    </dgm:pt>
    <dgm:pt modelId="{ECE324EA-9B2D-4D65-8257-29EE336F6632}" type="pres">
      <dgm:prSet presAssocID="{B86D21C7-CA4F-4744-B919-19270837A161}" presName="desTx" presStyleLbl="revTx" presStyleIdx="9" presStyleCnt="10">
        <dgm:presLayoutVars/>
      </dgm:prSet>
      <dgm:spPr/>
    </dgm:pt>
  </dgm:ptLst>
  <dgm:cxnLst>
    <dgm:cxn modelId="{B2757B25-E527-435B-B43B-D555814C7234}" type="presOf" srcId="{15148534-3F47-4E2E-97B7-2D2F0761D629}" destId="{37F73C04-B9B5-40D5-89D8-9C51E1ABED84}" srcOrd="0" destOrd="0" presId="urn:microsoft.com/office/officeart/2018/2/layout/IconLabelDescriptionList"/>
    <dgm:cxn modelId="{BAF4F22B-B3F8-46D0-884C-D349EACA6387}" srcId="{D5796FE3-51B2-45C8-9A20-423499D45DC7}" destId="{50F21964-EF9A-472E-A8D5-3B27D71CC4CB}" srcOrd="0" destOrd="0" parTransId="{A6399415-E435-471F-888D-68B435B1B9E3}" sibTransId="{D831676B-9DF4-45E2-96C4-6F6500D1B1CF}"/>
    <dgm:cxn modelId="{2655432F-CAA0-455C-B767-34A6ED6C7EBB}" srcId="{96DBDE11-58BE-4ACF-B096-D83E63F8576F}" destId="{15148534-3F47-4E2E-97B7-2D2F0761D629}" srcOrd="2" destOrd="0" parTransId="{BD1E4C40-95B4-476E-9714-17CE6540136C}" sibTransId="{8D088A53-D484-4F36-A6EF-57D56DE9DEC4}"/>
    <dgm:cxn modelId="{F1B28060-42F4-44F1-BA37-C6CDB144C8B3}" srcId="{96DBDE11-58BE-4ACF-B096-D83E63F8576F}" destId="{D478AC97-AC71-43A6-B599-E1D030AFDF3B}" srcOrd="3" destOrd="0" parTransId="{7810897C-AEF8-46C8-88A1-FBED791F88EC}" sibTransId="{FEC320E1-D7D7-4205-962D-E261B9685630}"/>
    <dgm:cxn modelId="{8F40C666-F551-41FD-B829-F2755FA0C2CD}" type="presOf" srcId="{B86D21C7-CA4F-4744-B919-19270837A161}" destId="{DAB8D0FE-C87A-430F-A99E-8F8EE031BCFA}" srcOrd="0" destOrd="0" presId="urn:microsoft.com/office/officeart/2018/2/layout/IconLabelDescriptionList"/>
    <dgm:cxn modelId="{19E34547-5F8D-4A81-A88E-E7FC275F3711}" srcId="{96DBDE11-58BE-4ACF-B096-D83E63F8576F}" destId="{D5796FE3-51B2-45C8-9A20-423499D45DC7}" srcOrd="0" destOrd="0" parTransId="{B000BB8B-422F-45F4-8994-20CF877A93F0}" sibTransId="{66F4D9E2-A4AF-49AB-8797-0A2ABB5C87F5}"/>
    <dgm:cxn modelId="{9A616052-77A6-4B64-A52B-6B07C3EE5968}" type="presOf" srcId="{34B7AFBB-4DDE-488B-A4BA-3D445E021A89}" destId="{43E9CC6E-8894-47E3-9E55-A707A3936D33}" srcOrd="0" destOrd="0" presId="urn:microsoft.com/office/officeart/2018/2/layout/IconLabelDescriptionList"/>
    <dgm:cxn modelId="{BBAFF277-40CB-46B9-80A6-6BDC5D498160}" srcId="{E810BA41-184E-4DB1-A2D6-B058138F1295}" destId="{9E78E157-D912-4CE5-81D5-B007D6D4E1E0}" srcOrd="0" destOrd="0" parTransId="{30817C8C-DAF1-4832-BD27-64ED0E801BF6}" sibTransId="{8F8A9677-0911-454A-B268-8C0C7F19B21C}"/>
    <dgm:cxn modelId="{840C347A-8105-4FB6-80E3-4EB643AF330A}" srcId="{96DBDE11-58BE-4ACF-B096-D83E63F8576F}" destId="{B86D21C7-CA4F-4744-B919-19270837A161}" srcOrd="4" destOrd="0" parTransId="{AB97FD63-DBFF-412A-88DB-38A468F454B2}" sibTransId="{24DD198F-8ABA-4328-8318-5B10BD02C960}"/>
    <dgm:cxn modelId="{96D4B889-881A-410D-ADC0-C5B4B134C6BE}" type="presOf" srcId="{50F21964-EF9A-472E-A8D5-3B27D71CC4CB}" destId="{BF393EFF-8902-45DF-A330-225CA4B58D98}" srcOrd="0" destOrd="0" presId="urn:microsoft.com/office/officeart/2018/2/layout/IconLabelDescriptionList"/>
    <dgm:cxn modelId="{91E7128F-EB10-4D0E-8DA1-399F349C5473}" type="presOf" srcId="{E810BA41-184E-4DB1-A2D6-B058138F1295}" destId="{717D8F05-7FD6-4132-80C8-BF438911997C}" srcOrd="0" destOrd="0" presId="urn:microsoft.com/office/officeart/2018/2/layout/IconLabelDescriptionList"/>
    <dgm:cxn modelId="{951730A7-2EC4-401A-8F8D-214A53548E4A}" type="presOf" srcId="{96DBDE11-58BE-4ACF-B096-D83E63F8576F}" destId="{04566EB6-D273-4823-98D5-2F75F39A515D}" srcOrd="0" destOrd="0" presId="urn:microsoft.com/office/officeart/2018/2/layout/IconLabelDescriptionList"/>
    <dgm:cxn modelId="{C00B67AB-1039-484D-AA38-A741703B45DC}" srcId="{D478AC97-AC71-43A6-B599-E1D030AFDF3B}" destId="{34B7AFBB-4DDE-488B-A4BA-3D445E021A89}" srcOrd="0" destOrd="0" parTransId="{EB71BFE6-1666-486F-B879-28C9BF3C4B2D}" sibTransId="{ED855597-B87F-4359-8192-44BB9B8FBEEB}"/>
    <dgm:cxn modelId="{16ED99C2-ABFC-4C6C-8F07-15F0FDF77032}" type="presOf" srcId="{D478AC97-AC71-43A6-B599-E1D030AFDF3B}" destId="{E4175222-4481-4B5C-9C67-4669B93C839D}" srcOrd="0" destOrd="0" presId="urn:microsoft.com/office/officeart/2018/2/layout/IconLabelDescriptionList"/>
    <dgm:cxn modelId="{FC47FAC7-34AF-486A-BEE3-0C187536ED9A}" type="presOf" srcId="{D5796FE3-51B2-45C8-9A20-423499D45DC7}" destId="{AA9BF004-05E3-4578-B4DE-90A028A59B87}" srcOrd="0" destOrd="0" presId="urn:microsoft.com/office/officeart/2018/2/layout/IconLabelDescriptionList"/>
    <dgm:cxn modelId="{5CD613CC-CA98-4BF9-B005-1D26C2B405DB}" type="presOf" srcId="{9E78E157-D912-4CE5-81D5-B007D6D4E1E0}" destId="{71771069-EFD6-41A1-BF14-EA14A22543B5}" srcOrd="0" destOrd="0" presId="urn:microsoft.com/office/officeart/2018/2/layout/IconLabelDescriptionList"/>
    <dgm:cxn modelId="{F4F076D0-1A09-4971-880F-B7F9A8B3FFF6}" srcId="{15148534-3F47-4E2E-97B7-2D2F0761D629}" destId="{061F2340-4950-4135-B852-4C7B6E0956CB}" srcOrd="0" destOrd="0" parTransId="{3DF45E1F-C9EF-41CA-9FB6-21585E77444D}" sibTransId="{E7BE915A-29C5-41DF-B3D9-A9CAB30C4261}"/>
    <dgm:cxn modelId="{9AC9B8E7-416B-4ECB-A7A2-0108345A304A}" srcId="{96DBDE11-58BE-4ACF-B096-D83E63F8576F}" destId="{E810BA41-184E-4DB1-A2D6-B058138F1295}" srcOrd="1" destOrd="0" parTransId="{F5BCD6A3-F34A-46CC-BB30-68C1A6C34CB6}" sibTransId="{12A4BA29-FEE2-458B-A82B-748EE5C2EDFE}"/>
    <dgm:cxn modelId="{E15DB2E8-75B1-43A2-8711-B2FDE4316366}" type="presOf" srcId="{061F2340-4950-4135-B852-4C7B6E0956CB}" destId="{BA24C6A3-E0AF-426B-B9DF-255957C6AE60}" srcOrd="0" destOrd="0" presId="urn:microsoft.com/office/officeart/2018/2/layout/IconLabelDescriptionList"/>
    <dgm:cxn modelId="{125E2508-30C5-4C9F-A264-FA76A4BC8C73}" type="presParOf" srcId="{04566EB6-D273-4823-98D5-2F75F39A515D}" destId="{9A7E82FB-9C71-438E-9775-9E79EFEBB428}" srcOrd="0" destOrd="0" presId="urn:microsoft.com/office/officeart/2018/2/layout/IconLabelDescriptionList"/>
    <dgm:cxn modelId="{B687BE88-D553-4AB0-BA65-D437A3CA71B7}" type="presParOf" srcId="{9A7E82FB-9C71-438E-9775-9E79EFEBB428}" destId="{04B1D50E-9879-4657-B1F7-69A9CDA835FD}" srcOrd="0" destOrd="0" presId="urn:microsoft.com/office/officeart/2018/2/layout/IconLabelDescriptionList"/>
    <dgm:cxn modelId="{A76E0D55-5BC4-4D62-9C55-CC6318239D2E}" type="presParOf" srcId="{9A7E82FB-9C71-438E-9775-9E79EFEBB428}" destId="{CACAA7FD-8101-49FC-B0F8-2986F243FA4F}" srcOrd="1" destOrd="0" presId="urn:microsoft.com/office/officeart/2018/2/layout/IconLabelDescriptionList"/>
    <dgm:cxn modelId="{5D0C6B8F-AB84-4858-8A84-6A93C4787B1A}" type="presParOf" srcId="{9A7E82FB-9C71-438E-9775-9E79EFEBB428}" destId="{AA9BF004-05E3-4578-B4DE-90A028A59B87}" srcOrd="2" destOrd="0" presId="urn:microsoft.com/office/officeart/2018/2/layout/IconLabelDescriptionList"/>
    <dgm:cxn modelId="{84BCB399-E6FF-446D-9ACC-67B71F8C8978}" type="presParOf" srcId="{9A7E82FB-9C71-438E-9775-9E79EFEBB428}" destId="{4D403FD1-09BF-47DF-A147-AA833713B523}" srcOrd="3" destOrd="0" presId="urn:microsoft.com/office/officeart/2018/2/layout/IconLabelDescriptionList"/>
    <dgm:cxn modelId="{8F2B38CA-769F-4118-8D21-4A9A4067A1FC}" type="presParOf" srcId="{9A7E82FB-9C71-438E-9775-9E79EFEBB428}" destId="{BF393EFF-8902-45DF-A330-225CA4B58D98}" srcOrd="4" destOrd="0" presId="urn:microsoft.com/office/officeart/2018/2/layout/IconLabelDescriptionList"/>
    <dgm:cxn modelId="{96503911-9A27-4E4D-BB62-63EF39FB16A7}" type="presParOf" srcId="{04566EB6-D273-4823-98D5-2F75F39A515D}" destId="{BDFD6D5F-E553-42A6-BD0E-BCD1CA494B34}" srcOrd="1" destOrd="0" presId="urn:microsoft.com/office/officeart/2018/2/layout/IconLabelDescriptionList"/>
    <dgm:cxn modelId="{54DA6DA2-1C10-43E3-A677-D9DA54E83524}" type="presParOf" srcId="{04566EB6-D273-4823-98D5-2F75F39A515D}" destId="{1CE8EFA7-C0FA-4E6A-9E86-1C97E60E417B}" srcOrd="2" destOrd="0" presId="urn:microsoft.com/office/officeart/2018/2/layout/IconLabelDescriptionList"/>
    <dgm:cxn modelId="{A85B20F9-DAB5-4429-8EFF-A855CA197800}" type="presParOf" srcId="{1CE8EFA7-C0FA-4E6A-9E86-1C97E60E417B}" destId="{AAF9F38E-34DA-41A3-A805-19DCA6D3CA0A}" srcOrd="0" destOrd="0" presId="urn:microsoft.com/office/officeart/2018/2/layout/IconLabelDescriptionList"/>
    <dgm:cxn modelId="{7AE78B30-FFC7-41F6-AB7B-13812E0BBA51}" type="presParOf" srcId="{1CE8EFA7-C0FA-4E6A-9E86-1C97E60E417B}" destId="{B8050283-4F88-491A-ABAD-E70A1F8104ED}" srcOrd="1" destOrd="0" presId="urn:microsoft.com/office/officeart/2018/2/layout/IconLabelDescriptionList"/>
    <dgm:cxn modelId="{62DB65A3-321E-441E-AE1F-B6FB1EF91871}" type="presParOf" srcId="{1CE8EFA7-C0FA-4E6A-9E86-1C97E60E417B}" destId="{717D8F05-7FD6-4132-80C8-BF438911997C}" srcOrd="2" destOrd="0" presId="urn:microsoft.com/office/officeart/2018/2/layout/IconLabelDescriptionList"/>
    <dgm:cxn modelId="{CDB7222B-A04D-4FAF-8F69-ECCFC249DC5B}" type="presParOf" srcId="{1CE8EFA7-C0FA-4E6A-9E86-1C97E60E417B}" destId="{42D4E281-778E-4AAF-B78C-91F791E4CF51}" srcOrd="3" destOrd="0" presId="urn:microsoft.com/office/officeart/2018/2/layout/IconLabelDescriptionList"/>
    <dgm:cxn modelId="{34674E99-5E79-445C-BAEB-362A3E5367BD}" type="presParOf" srcId="{1CE8EFA7-C0FA-4E6A-9E86-1C97E60E417B}" destId="{71771069-EFD6-41A1-BF14-EA14A22543B5}" srcOrd="4" destOrd="0" presId="urn:microsoft.com/office/officeart/2018/2/layout/IconLabelDescriptionList"/>
    <dgm:cxn modelId="{64464C8E-6E22-40FB-BB77-5817EC3F08E1}" type="presParOf" srcId="{04566EB6-D273-4823-98D5-2F75F39A515D}" destId="{ECFE98E0-CE2A-44ED-B006-466429A71BC0}" srcOrd="3" destOrd="0" presId="urn:microsoft.com/office/officeart/2018/2/layout/IconLabelDescriptionList"/>
    <dgm:cxn modelId="{942AB2FC-C964-4ED6-98B3-D8645142D1D9}" type="presParOf" srcId="{04566EB6-D273-4823-98D5-2F75F39A515D}" destId="{9DD67EF8-2D3F-4EC3-A299-4ADF28CBCEBE}" srcOrd="4" destOrd="0" presId="urn:microsoft.com/office/officeart/2018/2/layout/IconLabelDescriptionList"/>
    <dgm:cxn modelId="{82483DE2-FD2D-4CF5-A42B-D253BDF8973F}" type="presParOf" srcId="{9DD67EF8-2D3F-4EC3-A299-4ADF28CBCEBE}" destId="{F92DB61C-BB62-422D-A6A7-2E0B1906011A}" srcOrd="0" destOrd="0" presId="urn:microsoft.com/office/officeart/2018/2/layout/IconLabelDescriptionList"/>
    <dgm:cxn modelId="{B415EEBF-9066-4446-99D9-AE029584A67A}" type="presParOf" srcId="{9DD67EF8-2D3F-4EC3-A299-4ADF28CBCEBE}" destId="{571248AB-D9C2-49CB-908C-CDD2ABE5EA12}" srcOrd="1" destOrd="0" presId="urn:microsoft.com/office/officeart/2018/2/layout/IconLabelDescriptionList"/>
    <dgm:cxn modelId="{229470B8-5677-4031-A3AE-F8C5DCB879C7}" type="presParOf" srcId="{9DD67EF8-2D3F-4EC3-A299-4ADF28CBCEBE}" destId="{37F73C04-B9B5-40D5-89D8-9C51E1ABED84}" srcOrd="2" destOrd="0" presId="urn:microsoft.com/office/officeart/2018/2/layout/IconLabelDescriptionList"/>
    <dgm:cxn modelId="{0FE71142-AB9E-467B-A5D9-033EB599C88E}" type="presParOf" srcId="{9DD67EF8-2D3F-4EC3-A299-4ADF28CBCEBE}" destId="{C041ABEE-8AFC-44EF-B1D5-C746C114B4AE}" srcOrd="3" destOrd="0" presId="urn:microsoft.com/office/officeart/2018/2/layout/IconLabelDescriptionList"/>
    <dgm:cxn modelId="{A060FB29-871F-4EB2-BC0E-2DF61673FDA1}" type="presParOf" srcId="{9DD67EF8-2D3F-4EC3-A299-4ADF28CBCEBE}" destId="{BA24C6A3-E0AF-426B-B9DF-255957C6AE60}" srcOrd="4" destOrd="0" presId="urn:microsoft.com/office/officeart/2018/2/layout/IconLabelDescriptionList"/>
    <dgm:cxn modelId="{86817CF5-BF6C-4584-B30D-9D7FE7F60D70}" type="presParOf" srcId="{04566EB6-D273-4823-98D5-2F75F39A515D}" destId="{12718252-4918-46CF-81D4-DBD2129C5D6F}" srcOrd="5" destOrd="0" presId="urn:microsoft.com/office/officeart/2018/2/layout/IconLabelDescriptionList"/>
    <dgm:cxn modelId="{12B63882-50A8-4323-9EFA-14DF993F2221}" type="presParOf" srcId="{04566EB6-D273-4823-98D5-2F75F39A515D}" destId="{D717CB50-1895-4186-98C5-EAF24A8DD43E}" srcOrd="6" destOrd="0" presId="urn:microsoft.com/office/officeart/2018/2/layout/IconLabelDescriptionList"/>
    <dgm:cxn modelId="{4A01994B-E978-4767-86CD-4BFE12FB5E3E}" type="presParOf" srcId="{D717CB50-1895-4186-98C5-EAF24A8DD43E}" destId="{CF9B0594-087A-41DB-A201-9755D696F782}" srcOrd="0" destOrd="0" presId="urn:microsoft.com/office/officeart/2018/2/layout/IconLabelDescriptionList"/>
    <dgm:cxn modelId="{CE81560A-116B-4A63-AFB8-8866813DECA1}" type="presParOf" srcId="{D717CB50-1895-4186-98C5-EAF24A8DD43E}" destId="{CCD7CE97-8C42-45ED-8A30-039A6C6BB7EC}" srcOrd="1" destOrd="0" presId="urn:microsoft.com/office/officeart/2018/2/layout/IconLabelDescriptionList"/>
    <dgm:cxn modelId="{8BA646F8-3D0D-4124-B88C-B54C9EAAAA46}" type="presParOf" srcId="{D717CB50-1895-4186-98C5-EAF24A8DD43E}" destId="{E4175222-4481-4B5C-9C67-4669B93C839D}" srcOrd="2" destOrd="0" presId="urn:microsoft.com/office/officeart/2018/2/layout/IconLabelDescriptionList"/>
    <dgm:cxn modelId="{42375F17-6D63-40F3-A0E6-DF4CE271E707}" type="presParOf" srcId="{D717CB50-1895-4186-98C5-EAF24A8DD43E}" destId="{7C56CEEF-6AA0-43C4-B4C8-BEC6FC3CBB3F}" srcOrd="3" destOrd="0" presId="urn:microsoft.com/office/officeart/2018/2/layout/IconLabelDescriptionList"/>
    <dgm:cxn modelId="{8893FCFE-961D-4848-AF97-62FB10FA7D2A}" type="presParOf" srcId="{D717CB50-1895-4186-98C5-EAF24A8DD43E}" destId="{43E9CC6E-8894-47E3-9E55-A707A3936D33}" srcOrd="4" destOrd="0" presId="urn:microsoft.com/office/officeart/2018/2/layout/IconLabelDescriptionList"/>
    <dgm:cxn modelId="{D22F5F7E-ADE9-41C9-848D-B100E1DCADA1}" type="presParOf" srcId="{04566EB6-D273-4823-98D5-2F75F39A515D}" destId="{F2A9F37C-3380-459F-B824-CF50DF81F107}" srcOrd="7" destOrd="0" presId="urn:microsoft.com/office/officeart/2018/2/layout/IconLabelDescriptionList"/>
    <dgm:cxn modelId="{9A7C56A4-F979-44B9-B306-2653880CC3A3}" type="presParOf" srcId="{04566EB6-D273-4823-98D5-2F75F39A515D}" destId="{40E070C7-2A96-478F-8887-81067B19664F}" srcOrd="8" destOrd="0" presId="urn:microsoft.com/office/officeart/2018/2/layout/IconLabelDescriptionList"/>
    <dgm:cxn modelId="{283B7B26-8CF7-4E1C-9094-A91D76BB6D6D}" type="presParOf" srcId="{40E070C7-2A96-478F-8887-81067B19664F}" destId="{CEDE80D2-1F18-4348-ADD3-F5BF8D26596A}" srcOrd="0" destOrd="0" presId="urn:microsoft.com/office/officeart/2018/2/layout/IconLabelDescriptionList"/>
    <dgm:cxn modelId="{4C47F723-BE62-49F3-92F6-07B769E1CEA6}" type="presParOf" srcId="{40E070C7-2A96-478F-8887-81067B19664F}" destId="{09AB95A0-648F-4E0B-93B9-87B42A8987A6}" srcOrd="1" destOrd="0" presId="urn:microsoft.com/office/officeart/2018/2/layout/IconLabelDescriptionList"/>
    <dgm:cxn modelId="{E4D01D6F-F880-4CA5-B357-0D1C8DB7D69A}" type="presParOf" srcId="{40E070C7-2A96-478F-8887-81067B19664F}" destId="{DAB8D0FE-C87A-430F-A99E-8F8EE031BCFA}" srcOrd="2" destOrd="0" presId="urn:microsoft.com/office/officeart/2018/2/layout/IconLabelDescriptionList"/>
    <dgm:cxn modelId="{11244572-F2DD-4506-930A-CB37CA479DD1}" type="presParOf" srcId="{40E070C7-2A96-478F-8887-81067B19664F}" destId="{CFC06533-A906-41EE-83D3-14F84D7325EB}" srcOrd="3" destOrd="0" presId="urn:microsoft.com/office/officeart/2018/2/layout/IconLabelDescriptionList"/>
    <dgm:cxn modelId="{17A0D7D9-C5A8-4FCC-A7CD-A5B05E225133}" type="presParOf" srcId="{40E070C7-2A96-478F-8887-81067B19664F}" destId="{ECE324EA-9B2D-4D65-8257-29EE336F6632}" srcOrd="4" destOrd="0" presId="urn:microsoft.com/office/officeart/2018/2/layout/IconLabelDescriptionLis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9E3B84D9-DBC0-4C3D-B136-EFECDABABF38}" type="doc">
      <dgm:prSet loTypeId="urn:microsoft.com/office/officeart/2016/7/layout/RepeatingBendingProcessNew" loCatId="process" qsTypeId="urn:microsoft.com/office/officeart/2005/8/quickstyle/simple1#6" qsCatId="simple" csTypeId="urn:microsoft.com/office/officeart/2005/8/colors/colorful1#1" csCatId="colorful" phldr="1"/>
      <dgm:spPr/>
      <dgm:t>
        <a:bodyPr/>
        <a:lstStyle/>
        <a:p>
          <a:endParaRPr lang="en-US"/>
        </a:p>
      </dgm:t>
    </dgm:pt>
    <dgm:pt modelId="{CD22F7CB-6559-4AEE-B08B-9DAA84F2FB27}">
      <dgm:prSet/>
      <dgm:spPr/>
      <dgm:t>
        <a:bodyPr/>
        <a:lstStyle/>
        <a:p>
          <a:r>
            <a:rPr lang="en-CA" b="1" dirty="0">
              <a:latin typeface="Century Gothic" panose="020B0502020202020204" pitchFamily="34" charset="0"/>
            </a:rPr>
            <a:t>Ask for help</a:t>
          </a:r>
        </a:p>
        <a:p>
          <a:r>
            <a:rPr lang="en-CA" dirty="0">
              <a:latin typeface="Century Gothic" panose="020B0502020202020204" pitchFamily="34" charset="0"/>
            </a:rPr>
            <a:t>I can’t emphasize this enough.</a:t>
          </a:r>
          <a:endParaRPr lang="en-US" dirty="0">
            <a:latin typeface="Century Gothic" panose="020B0502020202020204" pitchFamily="34" charset="0"/>
          </a:endParaRPr>
        </a:p>
      </dgm:t>
    </dgm:pt>
    <dgm:pt modelId="{0B856A58-EEF6-4B2C-B1A8-6CF1D23114F1}" type="parTrans" cxnId="{11985E65-989D-4401-829D-745DAFDFAFA7}">
      <dgm:prSet/>
      <dgm:spPr/>
      <dgm:t>
        <a:bodyPr/>
        <a:lstStyle/>
        <a:p>
          <a:endParaRPr lang="en-US"/>
        </a:p>
      </dgm:t>
    </dgm:pt>
    <dgm:pt modelId="{2A12CCDF-C354-4DCC-B62E-57A06EEBB4EE}" type="sibTrans" cxnId="{11985E65-989D-4401-829D-745DAFDFAFA7}">
      <dgm:prSet/>
      <dgm:spPr/>
      <dgm:t>
        <a:bodyPr/>
        <a:lstStyle/>
        <a:p>
          <a:endParaRPr lang="en-US"/>
        </a:p>
      </dgm:t>
    </dgm:pt>
    <dgm:pt modelId="{5ACF29C6-C25B-44DB-8477-52DE29909540}">
      <dgm:prSet/>
      <dgm:spPr/>
      <dgm:t>
        <a:bodyPr/>
        <a:lstStyle/>
        <a:p>
          <a:r>
            <a:rPr lang="en-US" b="1" dirty="0">
              <a:latin typeface="Century Gothic" panose="020B0502020202020204" pitchFamily="34" charset="0"/>
            </a:rPr>
            <a:t>Download Outlook on your phone</a:t>
          </a:r>
          <a:endParaRPr lang="en-US" dirty="0">
            <a:latin typeface="Century Gothic" panose="020B0502020202020204" pitchFamily="34" charset="0"/>
          </a:endParaRPr>
        </a:p>
      </dgm:t>
    </dgm:pt>
    <dgm:pt modelId="{8BAC90F5-3CD7-430C-95C3-75FF7DA7720A}" type="parTrans" cxnId="{58BBB512-C35C-4F5D-9D32-8CBC33FB9CE0}">
      <dgm:prSet/>
      <dgm:spPr/>
      <dgm:t>
        <a:bodyPr/>
        <a:lstStyle/>
        <a:p>
          <a:endParaRPr lang="en-US"/>
        </a:p>
      </dgm:t>
    </dgm:pt>
    <dgm:pt modelId="{E92768E3-142F-4023-BC02-784E008A3045}" type="sibTrans" cxnId="{58BBB512-C35C-4F5D-9D32-8CBC33FB9CE0}">
      <dgm:prSet/>
      <dgm:spPr/>
      <dgm:t>
        <a:bodyPr/>
        <a:lstStyle/>
        <a:p>
          <a:endParaRPr lang="en-US"/>
        </a:p>
      </dgm:t>
    </dgm:pt>
    <dgm:pt modelId="{30A6757E-9BDF-41FB-9B83-5BCBC8BCF9CE}">
      <dgm:prSet custT="1"/>
      <dgm:spPr/>
      <dgm:t>
        <a:bodyPr/>
        <a:lstStyle/>
        <a:p>
          <a:r>
            <a:rPr lang="en-US" sz="1000" b="1" dirty="0" err="1">
              <a:latin typeface="Century Gothic" panose="020B0502020202020204" pitchFamily="34" charset="0"/>
            </a:rPr>
            <a:t>Courselink</a:t>
          </a:r>
          <a:r>
            <a:rPr lang="en-US" sz="1000" b="1" dirty="0">
              <a:latin typeface="Century Gothic" panose="020B0502020202020204" pitchFamily="34" charset="0"/>
            </a:rPr>
            <a:t> </a:t>
          </a:r>
          <a:r>
            <a:rPr lang="en-US" sz="1000" dirty="0">
              <a:latin typeface="Century Gothic" panose="020B0502020202020204" pitchFamily="34" charset="0"/>
            </a:rPr>
            <a:t>- search ‘</a:t>
          </a:r>
          <a:r>
            <a:rPr lang="en-US" sz="1000" dirty="0" err="1">
              <a:latin typeface="Century Gothic" panose="020B0502020202020204" pitchFamily="34" charset="0"/>
            </a:rPr>
            <a:t>Courselink</a:t>
          </a:r>
          <a:r>
            <a:rPr lang="en-US" sz="1000" dirty="0">
              <a:latin typeface="Century Gothic" panose="020B0502020202020204" pitchFamily="34" charset="0"/>
            </a:rPr>
            <a:t>’ on the University of Guelph website </a:t>
          </a:r>
          <a:r>
            <a:rPr lang="en-US" sz="1000" dirty="0">
              <a:latin typeface="Century Gothic" panose="020B0502020202020204" pitchFamily="34" charset="0"/>
              <a:hlinkClick xmlns:r="http://schemas.openxmlformats.org/officeDocument/2006/relationships" r:id="rId1"/>
            </a:rPr>
            <a:t>www.uoguelph.ca</a:t>
          </a:r>
          <a:endParaRPr lang="en-US" sz="1000" dirty="0">
            <a:latin typeface="Century Gothic" panose="020B0502020202020204" pitchFamily="34" charset="0"/>
          </a:endParaRPr>
        </a:p>
      </dgm:t>
    </dgm:pt>
    <dgm:pt modelId="{D9B43755-AF3B-40F9-A462-3CD2FD579BC1}" type="parTrans" cxnId="{B80BBC33-3351-4C98-AAE2-CD7AEBAFD530}">
      <dgm:prSet/>
      <dgm:spPr/>
      <dgm:t>
        <a:bodyPr/>
        <a:lstStyle/>
        <a:p>
          <a:endParaRPr lang="en-US"/>
        </a:p>
      </dgm:t>
    </dgm:pt>
    <dgm:pt modelId="{A95A5C05-4F0E-4C59-A7A4-530F980ABC34}" type="sibTrans" cxnId="{B80BBC33-3351-4C98-AAE2-CD7AEBAFD530}">
      <dgm:prSet/>
      <dgm:spPr/>
      <dgm:t>
        <a:bodyPr/>
        <a:lstStyle/>
        <a:p>
          <a:endParaRPr lang="en-US"/>
        </a:p>
      </dgm:t>
    </dgm:pt>
    <dgm:pt modelId="{30597441-9B84-4916-B9D9-EFABFC8700F3}">
      <dgm:prSet/>
      <dgm:spPr/>
      <dgm:t>
        <a:bodyPr/>
        <a:lstStyle/>
        <a:p>
          <a:r>
            <a:rPr lang="en-US" b="0" dirty="0">
              <a:latin typeface="Century Gothic" panose="020B0502020202020204" pitchFamily="34" charset="0"/>
            </a:rPr>
            <a:t>Instructors can help you IF you ask! </a:t>
          </a:r>
        </a:p>
      </dgm:t>
    </dgm:pt>
    <dgm:pt modelId="{F3BC855D-F47C-45D2-BEEE-59092489FD76}" type="parTrans" cxnId="{E6359F80-52F6-470F-A3F8-4B74F5B70CD8}">
      <dgm:prSet/>
      <dgm:spPr/>
      <dgm:t>
        <a:bodyPr/>
        <a:lstStyle/>
        <a:p>
          <a:endParaRPr lang="en-US"/>
        </a:p>
      </dgm:t>
    </dgm:pt>
    <dgm:pt modelId="{DA5AAAA0-31E5-4DB1-B514-8A40161CB7BC}" type="sibTrans" cxnId="{E6359F80-52F6-470F-A3F8-4B74F5B70CD8}">
      <dgm:prSet/>
      <dgm:spPr/>
      <dgm:t>
        <a:bodyPr/>
        <a:lstStyle/>
        <a:p>
          <a:endParaRPr lang="en-US"/>
        </a:p>
      </dgm:t>
    </dgm:pt>
    <dgm:pt modelId="{4E0DD9E2-05FF-4F70-A43D-5BEC8485C4F8}">
      <dgm:prSet/>
      <dgm:spPr/>
      <dgm:t>
        <a:bodyPr/>
        <a:lstStyle/>
        <a:p>
          <a:r>
            <a:rPr lang="en-US" b="0" dirty="0">
              <a:latin typeface="Century Gothic" panose="020B0502020202020204" pitchFamily="34" charset="0"/>
            </a:rPr>
            <a:t>Become familiar with the academic policies! </a:t>
          </a:r>
        </a:p>
      </dgm:t>
    </dgm:pt>
    <dgm:pt modelId="{DDD481FF-FBCC-40BC-97D0-C327712343AB}" type="parTrans" cxnId="{929C4AF5-B3A3-4D03-9108-B7020F5D76E2}">
      <dgm:prSet/>
      <dgm:spPr/>
      <dgm:t>
        <a:bodyPr/>
        <a:lstStyle/>
        <a:p>
          <a:endParaRPr lang="en-US"/>
        </a:p>
      </dgm:t>
    </dgm:pt>
    <dgm:pt modelId="{828A50F8-1227-492A-88BA-F75AE089C870}" type="sibTrans" cxnId="{929C4AF5-B3A3-4D03-9108-B7020F5D76E2}">
      <dgm:prSet/>
      <dgm:spPr/>
      <dgm:t>
        <a:bodyPr/>
        <a:lstStyle/>
        <a:p>
          <a:endParaRPr lang="en-US"/>
        </a:p>
      </dgm:t>
    </dgm:pt>
    <dgm:pt modelId="{00033306-A475-4E49-91AF-556B59824F62}">
      <dgm:prSet/>
      <dgm:spPr/>
      <dgm:t>
        <a:bodyPr/>
        <a:lstStyle/>
        <a:p>
          <a:r>
            <a:rPr lang="en-US" b="1">
              <a:latin typeface="Century Gothic" panose="020B0502020202020204" pitchFamily="34" charset="0"/>
            </a:rPr>
            <a:t>Save Course Outlines</a:t>
          </a:r>
          <a:endParaRPr lang="en-US" dirty="0">
            <a:latin typeface="Century Gothic" panose="020B0502020202020204" pitchFamily="34" charset="0"/>
          </a:endParaRPr>
        </a:p>
      </dgm:t>
    </dgm:pt>
    <dgm:pt modelId="{7453FC7E-0EA7-45FF-8DCB-D535F634ABD4}" type="parTrans" cxnId="{084DC63B-8B0C-4CCF-B979-E81F0BB95213}">
      <dgm:prSet/>
      <dgm:spPr/>
      <dgm:t>
        <a:bodyPr/>
        <a:lstStyle/>
        <a:p>
          <a:endParaRPr lang="en-US"/>
        </a:p>
      </dgm:t>
    </dgm:pt>
    <dgm:pt modelId="{6C86B5C8-8A9A-4758-AD4C-05D55130DBCB}" type="sibTrans" cxnId="{084DC63B-8B0C-4CCF-B979-E81F0BB95213}">
      <dgm:prSet/>
      <dgm:spPr/>
      <dgm:t>
        <a:bodyPr/>
        <a:lstStyle/>
        <a:p>
          <a:endParaRPr lang="en-US"/>
        </a:p>
      </dgm:t>
    </dgm:pt>
    <dgm:pt modelId="{E70A33A1-7E1C-4E04-A3F5-37AA1A07571E}">
      <dgm:prSet/>
      <dgm:spPr/>
      <dgm:t>
        <a:bodyPr/>
        <a:lstStyle/>
        <a:p>
          <a:r>
            <a:rPr lang="en-CA" b="1" dirty="0"/>
            <a:t>Check and use your @uoguelph.ca email </a:t>
          </a:r>
          <a:endParaRPr lang="en-US" dirty="0">
            <a:latin typeface="Century Gothic" panose="020B0502020202020204" pitchFamily="34" charset="0"/>
          </a:endParaRPr>
        </a:p>
      </dgm:t>
    </dgm:pt>
    <dgm:pt modelId="{0D52FA72-1FF5-4B60-8125-5F98E84BB2CB}" type="parTrans" cxnId="{02FFDAB7-2641-448C-8493-7680D03BDC5C}">
      <dgm:prSet/>
      <dgm:spPr/>
      <dgm:t>
        <a:bodyPr/>
        <a:lstStyle/>
        <a:p>
          <a:endParaRPr lang="en-US"/>
        </a:p>
      </dgm:t>
    </dgm:pt>
    <dgm:pt modelId="{AF931C6C-8682-4B5A-8FD1-A29B0708F9D0}" type="sibTrans" cxnId="{02FFDAB7-2641-448C-8493-7680D03BDC5C}">
      <dgm:prSet/>
      <dgm:spPr/>
      <dgm:t>
        <a:bodyPr/>
        <a:lstStyle/>
        <a:p>
          <a:endParaRPr lang="en-US"/>
        </a:p>
      </dgm:t>
    </dgm:pt>
    <dgm:pt modelId="{C253994E-EA72-42ED-9A2C-53FF82A4F857}">
      <dgm:prSet/>
      <dgm:spPr/>
      <dgm:t>
        <a:bodyPr/>
        <a:lstStyle/>
        <a:p>
          <a:pPr>
            <a:buFont typeface="+mj-lt"/>
            <a:buAutoNum type="arabicPeriod"/>
          </a:pPr>
          <a:r>
            <a:rPr lang="en-CA" b="1" dirty="0">
              <a:latin typeface="Abadi" panose="020B0604020104020204" pitchFamily="34" charset="0"/>
            </a:rPr>
            <a:t>Check your program on </a:t>
          </a:r>
          <a:r>
            <a:rPr lang="en-CA" b="1">
              <a:latin typeface="Abadi" panose="020B0604020104020204" pitchFamily="34" charset="0"/>
            </a:rPr>
            <a:t>WebAdvisor</a:t>
          </a:r>
          <a:r>
            <a:rPr lang="en-CA" b="1" dirty="0">
              <a:latin typeface="Abadi" panose="020B0604020104020204" pitchFamily="34" charset="0"/>
            </a:rPr>
            <a:t> (coop vs non coop) and your timetable </a:t>
          </a:r>
          <a:endParaRPr lang="en-US" dirty="0">
            <a:latin typeface="Abadi" panose="020B0604020104020204" pitchFamily="34" charset="0"/>
          </a:endParaRPr>
        </a:p>
      </dgm:t>
    </dgm:pt>
    <dgm:pt modelId="{9EC32847-A009-448E-8568-ABE17310B31F}" type="parTrans" cxnId="{FA38EC63-F070-4E71-A2FB-EC8F36FD9BE1}">
      <dgm:prSet/>
      <dgm:spPr/>
      <dgm:t>
        <a:bodyPr/>
        <a:lstStyle/>
        <a:p>
          <a:endParaRPr lang="en-US"/>
        </a:p>
      </dgm:t>
    </dgm:pt>
    <dgm:pt modelId="{23FEC440-3062-4397-91E1-125606E09CC7}" type="sibTrans" cxnId="{FA38EC63-F070-4E71-A2FB-EC8F36FD9BE1}">
      <dgm:prSet/>
      <dgm:spPr/>
      <dgm:t>
        <a:bodyPr/>
        <a:lstStyle/>
        <a:p>
          <a:endParaRPr lang="en-US"/>
        </a:p>
      </dgm:t>
    </dgm:pt>
    <dgm:pt modelId="{D0766A9F-1E7D-4A09-A70C-6D1B279C4EBE}" type="pres">
      <dgm:prSet presAssocID="{9E3B84D9-DBC0-4C3D-B136-EFECDABABF38}" presName="Name0" presStyleCnt="0">
        <dgm:presLayoutVars>
          <dgm:dir/>
          <dgm:resizeHandles val="exact"/>
        </dgm:presLayoutVars>
      </dgm:prSet>
      <dgm:spPr/>
    </dgm:pt>
    <dgm:pt modelId="{76709043-195C-47F4-86FA-B391B95CAB43}" type="pres">
      <dgm:prSet presAssocID="{CD22F7CB-6559-4AEE-B08B-9DAA84F2FB27}" presName="node" presStyleLbl="node1" presStyleIdx="0" presStyleCnt="8">
        <dgm:presLayoutVars>
          <dgm:bulletEnabled val="1"/>
        </dgm:presLayoutVars>
      </dgm:prSet>
      <dgm:spPr/>
    </dgm:pt>
    <dgm:pt modelId="{5882340F-1802-465A-9662-ADA8DE2C5031}" type="pres">
      <dgm:prSet presAssocID="{2A12CCDF-C354-4DCC-B62E-57A06EEBB4EE}" presName="sibTrans" presStyleLbl="sibTrans1D1" presStyleIdx="0" presStyleCnt="7"/>
      <dgm:spPr/>
    </dgm:pt>
    <dgm:pt modelId="{374DC2E1-2517-4BF8-A797-16ACD2FB80D0}" type="pres">
      <dgm:prSet presAssocID="{2A12CCDF-C354-4DCC-B62E-57A06EEBB4EE}" presName="connectorText" presStyleLbl="sibTrans1D1" presStyleIdx="0" presStyleCnt="7"/>
      <dgm:spPr/>
    </dgm:pt>
    <dgm:pt modelId="{A797ECA6-353B-4FD7-B8B1-0D298FB515CA}" type="pres">
      <dgm:prSet presAssocID="{5ACF29C6-C25B-44DB-8477-52DE29909540}" presName="node" presStyleLbl="node1" presStyleIdx="1" presStyleCnt="8">
        <dgm:presLayoutVars>
          <dgm:bulletEnabled val="1"/>
        </dgm:presLayoutVars>
      </dgm:prSet>
      <dgm:spPr/>
    </dgm:pt>
    <dgm:pt modelId="{0A500FAC-0F25-4DE3-A235-BAA7CDB3C1B3}" type="pres">
      <dgm:prSet presAssocID="{E92768E3-142F-4023-BC02-784E008A3045}" presName="sibTrans" presStyleLbl="sibTrans1D1" presStyleIdx="1" presStyleCnt="7"/>
      <dgm:spPr/>
    </dgm:pt>
    <dgm:pt modelId="{F8471C38-E340-499C-9630-CA06BCC37552}" type="pres">
      <dgm:prSet presAssocID="{E92768E3-142F-4023-BC02-784E008A3045}" presName="connectorText" presStyleLbl="sibTrans1D1" presStyleIdx="1" presStyleCnt="7"/>
      <dgm:spPr/>
    </dgm:pt>
    <dgm:pt modelId="{DF9EEF80-0570-4CAF-BECC-E9C181CA1ABF}" type="pres">
      <dgm:prSet presAssocID="{E70A33A1-7E1C-4E04-A3F5-37AA1A07571E}" presName="node" presStyleLbl="node1" presStyleIdx="2" presStyleCnt="8">
        <dgm:presLayoutVars>
          <dgm:bulletEnabled val="1"/>
        </dgm:presLayoutVars>
      </dgm:prSet>
      <dgm:spPr/>
    </dgm:pt>
    <dgm:pt modelId="{7F5A944D-E77A-49DE-BC96-64555CCA6790}" type="pres">
      <dgm:prSet presAssocID="{AF931C6C-8682-4B5A-8FD1-A29B0708F9D0}" presName="sibTrans" presStyleLbl="sibTrans1D1" presStyleIdx="2" presStyleCnt="7"/>
      <dgm:spPr/>
    </dgm:pt>
    <dgm:pt modelId="{C7183B3A-C4B7-449D-A964-A297DB82D029}" type="pres">
      <dgm:prSet presAssocID="{AF931C6C-8682-4B5A-8FD1-A29B0708F9D0}" presName="connectorText" presStyleLbl="sibTrans1D1" presStyleIdx="2" presStyleCnt="7"/>
      <dgm:spPr/>
    </dgm:pt>
    <dgm:pt modelId="{C1D65362-4ED6-4F28-AE27-1C7BC0C67470}" type="pres">
      <dgm:prSet presAssocID="{C253994E-EA72-42ED-9A2C-53FF82A4F857}" presName="node" presStyleLbl="node1" presStyleIdx="3" presStyleCnt="8">
        <dgm:presLayoutVars>
          <dgm:bulletEnabled val="1"/>
        </dgm:presLayoutVars>
      </dgm:prSet>
      <dgm:spPr/>
    </dgm:pt>
    <dgm:pt modelId="{EF8D4F03-D59E-4903-9C01-E887A8C2AC64}" type="pres">
      <dgm:prSet presAssocID="{23FEC440-3062-4397-91E1-125606E09CC7}" presName="sibTrans" presStyleLbl="sibTrans1D1" presStyleIdx="3" presStyleCnt="7"/>
      <dgm:spPr/>
    </dgm:pt>
    <dgm:pt modelId="{E37604AC-93AB-48D6-A6D4-09B475C13F33}" type="pres">
      <dgm:prSet presAssocID="{23FEC440-3062-4397-91E1-125606E09CC7}" presName="connectorText" presStyleLbl="sibTrans1D1" presStyleIdx="3" presStyleCnt="7"/>
      <dgm:spPr/>
    </dgm:pt>
    <dgm:pt modelId="{6A70544B-1CC1-4623-BE5F-E383365CD849}" type="pres">
      <dgm:prSet presAssocID="{30A6757E-9BDF-41FB-9B83-5BCBC8BCF9CE}" presName="node" presStyleLbl="node1" presStyleIdx="4" presStyleCnt="8">
        <dgm:presLayoutVars>
          <dgm:bulletEnabled val="1"/>
        </dgm:presLayoutVars>
      </dgm:prSet>
      <dgm:spPr/>
    </dgm:pt>
    <dgm:pt modelId="{621345D8-A827-4E82-AA5C-D32DCD82CAC3}" type="pres">
      <dgm:prSet presAssocID="{A95A5C05-4F0E-4C59-A7A4-530F980ABC34}" presName="sibTrans" presStyleLbl="sibTrans1D1" presStyleIdx="4" presStyleCnt="7"/>
      <dgm:spPr/>
    </dgm:pt>
    <dgm:pt modelId="{8B1BE1A7-51B0-476C-B318-F8A806FB1525}" type="pres">
      <dgm:prSet presAssocID="{A95A5C05-4F0E-4C59-A7A4-530F980ABC34}" presName="connectorText" presStyleLbl="sibTrans1D1" presStyleIdx="4" presStyleCnt="7"/>
      <dgm:spPr/>
    </dgm:pt>
    <dgm:pt modelId="{F7F6F649-D57F-4E42-92FD-8B2C83E1E710}" type="pres">
      <dgm:prSet presAssocID="{00033306-A475-4E49-91AF-556B59824F62}" presName="node" presStyleLbl="node1" presStyleIdx="5" presStyleCnt="8">
        <dgm:presLayoutVars>
          <dgm:bulletEnabled val="1"/>
        </dgm:presLayoutVars>
      </dgm:prSet>
      <dgm:spPr/>
    </dgm:pt>
    <dgm:pt modelId="{57FAD46C-6E01-44AC-A6E5-C6C3601EADE9}" type="pres">
      <dgm:prSet presAssocID="{6C86B5C8-8A9A-4758-AD4C-05D55130DBCB}" presName="sibTrans" presStyleLbl="sibTrans1D1" presStyleIdx="5" presStyleCnt="7"/>
      <dgm:spPr/>
    </dgm:pt>
    <dgm:pt modelId="{0EB806D2-8FED-4C92-9BDA-999DF57B968F}" type="pres">
      <dgm:prSet presAssocID="{6C86B5C8-8A9A-4758-AD4C-05D55130DBCB}" presName="connectorText" presStyleLbl="sibTrans1D1" presStyleIdx="5" presStyleCnt="7"/>
      <dgm:spPr/>
    </dgm:pt>
    <dgm:pt modelId="{37199D87-F3C0-4A23-9E07-C1B04BA721A9}" type="pres">
      <dgm:prSet presAssocID="{30597441-9B84-4916-B9D9-EFABFC8700F3}" presName="node" presStyleLbl="node1" presStyleIdx="6" presStyleCnt="8">
        <dgm:presLayoutVars>
          <dgm:bulletEnabled val="1"/>
        </dgm:presLayoutVars>
      </dgm:prSet>
      <dgm:spPr/>
    </dgm:pt>
    <dgm:pt modelId="{950E6ACD-A353-431C-A0A0-C615171038A1}" type="pres">
      <dgm:prSet presAssocID="{DA5AAAA0-31E5-4DB1-B514-8A40161CB7BC}" presName="sibTrans" presStyleLbl="sibTrans1D1" presStyleIdx="6" presStyleCnt="7"/>
      <dgm:spPr/>
    </dgm:pt>
    <dgm:pt modelId="{699224EE-4D7F-4740-80DD-19681E6898E2}" type="pres">
      <dgm:prSet presAssocID="{DA5AAAA0-31E5-4DB1-B514-8A40161CB7BC}" presName="connectorText" presStyleLbl="sibTrans1D1" presStyleIdx="6" presStyleCnt="7"/>
      <dgm:spPr/>
    </dgm:pt>
    <dgm:pt modelId="{3701C81B-37A6-4EAB-ABB2-5B04CEFCAD5E}" type="pres">
      <dgm:prSet presAssocID="{4E0DD9E2-05FF-4F70-A43D-5BEC8485C4F8}" presName="node" presStyleLbl="node1" presStyleIdx="7" presStyleCnt="8">
        <dgm:presLayoutVars>
          <dgm:bulletEnabled val="1"/>
        </dgm:presLayoutVars>
      </dgm:prSet>
      <dgm:spPr/>
    </dgm:pt>
  </dgm:ptLst>
  <dgm:cxnLst>
    <dgm:cxn modelId="{467F6A01-2F93-4F7A-8055-CB224913B8EF}" type="presOf" srcId="{E70A33A1-7E1C-4E04-A3F5-37AA1A07571E}" destId="{DF9EEF80-0570-4CAF-BECC-E9C181CA1ABF}" srcOrd="0" destOrd="0" presId="urn:microsoft.com/office/officeart/2016/7/layout/RepeatingBendingProcessNew"/>
    <dgm:cxn modelId="{E924DC03-D27F-4428-963A-6E31904419A7}" type="presOf" srcId="{A95A5C05-4F0E-4C59-A7A4-530F980ABC34}" destId="{621345D8-A827-4E82-AA5C-D32DCD82CAC3}" srcOrd="0" destOrd="0" presId="urn:microsoft.com/office/officeart/2016/7/layout/RepeatingBendingProcessNew"/>
    <dgm:cxn modelId="{57F12B06-29F8-4B23-9CAE-B17D41495585}" type="presOf" srcId="{AF931C6C-8682-4B5A-8FD1-A29B0708F9D0}" destId="{C7183B3A-C4B7-449D-A964-A297DB82D029}" srcOrd="1" destOrd="0" presId="urn:microsoft.com/office/officeart/2016/7/layout/RepeatingBendingProcessNew"/>
    <dgm:cxn modelId="{9C2E8D09-C36D-46AE-A12A-37D3BFC4FC7E}" type="presOf" srcId="{DA5AAAA0-31E5-4DB1-B514-8A40161CB7BC}" destId="{699224EE-4D7F-4740-80DD-19681E6898E2}" srcOrd="1" destOrd="0" presId="urn:microsoft.com/office/officeart/2016/7/layout/RepeatingBendingProcessNew"/>
    <dgm:cxn modelId="{58BBB512-C35C-4F5D-9D32-8CBC33FB9CE0}" srcId="{9E3B84D9-DBC0-4C3D-B136-EFECDABABF38}" destId="{5ACF29C6-C25B-44DB-8477-52DE29909540}" srcOrd="1" destOrd="0" parTransId="{8BAC90F5-3CD7-430C-95C3-75FF7DA7720A}" sibTransId="{E92768E3-142F-4023-BC02-784E008A3045}"/>
    <dgm:cxn modelId="{30E5BB17-E7F7-4ECE-A2D1-63BCF5AD80EE}" type="presOf" srcId="{30597441-9B84-4916-B9D9-EFABFC8700F3}" destId="{37199D87-F3C0-4A23-9E07-C1B04BA721A9}" srcOrd="0" destOrd="0" presId="urn:microsoft.com/office/officeart/2016/7/layout/RepeatingBendingProcessNew"/>
    <dgm:cxn modelId="{C165C21A-579F-4E08-A9D4-E8F812CA1EC1}" type="presOf" srcId="{A95A5C05-4F0E-4C59-A7A4-530F980ABC34}" destId="{8B1BE1A7-51B0-476C-B318-F8A806FB1525}" srcOrd="1" destOrd="0" presId="urn:microsoft.com/office/officeart/2016/7/layout/RepeatingBendingProcessNew"/>
    <dgm:cxn modelId="{CEAB2722-BD5A-448E-8127-94001D258658}" type="presOf" srcId="{4E0DD9E2-05FF-4F70-A43D-5BEC8485C4F8}" destId="{3701C81B-37A6-4EAB-ABB2-5B04CEFCAD5E}" srcOrd="0" destOrd="0" presId="urn:microsoft.com/office/officeart/2016/7/layout/RepeatingBendingProcessNew"/>
    <dgm:cxn modelId="{B80BBC33-3351-4C98-AAE2-CD7AEBAFD530}" srcId="{9E3B84D9-DBC0-4C3D-B136-EFECDABABF38}" destId="{30A6757E-9BDF-41FB-9B83-5BCBC8BCF9CE}" srcOrd="4" destOrd="0" parTransId="{D9B43755-AF3B-40F9-A462-3CD2FD579BC1}" sibTransId="{A95A5C05-4F0E-4C59-A7A4-530F980ABC34}"/>
    <dgm:cxn modelId="{084DC63B-8B0C-4CCF-B979-E81F0BB95213}" srcId="{9E3B84D9-DBC0-4C3D-B136-EFECDABABF38}" destId="{00033306-A475-4E49-91AF-556B59824F62}" srcOrd="5" destOrd="0" parTransId="{7453FC7E-0EA7-45FF-8DCB-D535F634ABD4}" sibTransId="{6C86B5C8-8A9A-4758-AD4C-05D55130DBCB}"/>
    <dgm:cxn modelId="{FA38EC63-F070-4E71-A2FB-EC8F36FD9BE1}" srcId="{9E3B84D9-DBC0-4C3D-B136-EFECDABABF38}" destId="{C253994E-EA72-42ED-9A2C-53FF82A4F857}" srcOrd="3" destOrd="0" parTransId="{9EC32847-A009-448E-8568-ABE17310B31F}" sibTransId="{23FEC440-3062-4397-91E1-125606E09CC7}"/>
    <dgm:cxn modelId="{EAA92445-0EC4-4221-AD74-3C0603DE1A28}" type="presOf" srcId="{5ACF29C6-C25B-44DB-8477-52DE29909540}" destId="{A797ECA6-353B-4FD7-B8B1-0D298FB515CA}" srcOrd="0" destOrd="0" presId="urn:microsoft.com/office/officeart/2016/7/layout/RepeatingBendingProcessNew"/>
    <dgm:cxn modelId="{11985E65-989D-4401-829D-745DAFDFAFA7}" srcId="{9E3B84D9-DBC0-4C3D-B136-EFECDABABF38}" destId="{CD22F7CB-6559-4AEE-B08B-9DAA84F2FB27}" srcOrd="0" destOrd="0" parTransId="{0B856A58-EEF6-4B2C-B1A8-6CF1D23114F1}" sibTransId="{2A12CCDF-C354-4DCC-B62E-57A06EEBB4EE}"/>
    <dgm:cxn modelId="{87B96350-6D1B-497B-BB44-1F4EBE7B2083}" type="presOf" srcId="{00033306-A475-4E49-91AF-556B59824F62}" destId="{F7F6F649-D57F-4E42-92FD-8B2C83E1E710}" srcOrd="0" destOrd="0" presId="urn:microsoft.com/office/officeart/2016/7/layout/RepeatingBendingProcessNew"/>
    <dgm:cxn modelId="{63DC8A50-D2B4-41A2-B1E0-689DD62C49E0}" type="presOf" srcId="{C253994E-EA72-42ED-9A2C-53FF82A4F857}" destId="{C1D65362-4ED6-4F28-AE27-1C7BC0C67470}" srcOrd="0" destOrd="0" presId="urn:microsoft.com/office/officeart/2016/7/layout/RepeatingBendingProcessNew"/>
    <dgm:cxn modelId="{11D12080-19C1-4229-8FA9-29202600E467}" type="presOf" srcId="{6C86B5C8-8A9A-4758-AD4C-05D55130DBCB}" destId="{0EB806D2-8FED-4C92-9BDA-999DF57B968F}" srcOrd="1" destOrd="0" presId="urn:microsoft.com/office/officeart/2016/7/layout/RepeatingBendingProcessNew"/>
    <dgm:cxn modelId="{E6359F80-52F6-470F-A3F8-4B74F5B70CD8}" srcId="{9E3B84D9-DBC0-4C3D-B136-EFECDABABF38}" destId="{30597441-9B84-4916-B9D9-EFABFC8700F3}" srcOrd="6" destOrd="0" parTransId="{F3BC855D-F47C-45D2-BEEE-59092489FD76}" sibTransId="{DA5AAAA0-31E5-4DB1-B514-8A40161CB7BC}"/>
    <dgm:cxn modelId="{6B609982-B8C8-4546-A64F-F6323D17BF93}" type="presOf" srcId="{2A12CCDF-C354-4DCC-B62E-57A06EEBB4EE}" destId="{374DC2E1-2517-4BF8-A797-16ACD2FB80D0}" srcOrd="1" destOrd="0" presId="urn:microsoft.com/office/officeart/2016/7/layout/RepeatingBendingProcessNew"/>
    <dgm:cxn modelId="{AF699086-CD5B-4B52-AE24-AC3EF2494FA6}" type="presOf" srcId="{AF931C6C-8682-4B5A-8FD1-A29B0708F9D0}" destId="{7F5A944D-E77A-49DE-BC96-64555CCA6790}" srcOrd="0" destOrd="0" presId="urn:microsoft.com/office/officeart/2016/7/layout/RepeatingBendingProcessNew"/>
    <dgm:cxn modelId="{B6325AAA-2D80-4A66-9EAA-B89B515279CE}" type="presOf" srcId="{DA5AAAA0-31E5-4DB1-B514-8A40161CB7BC}" destId="{950E6ACD-A353-431C-A0A0-C615171038A1}" srcOrd="0" destOrd="0" presId="urn:microsoft.com/office/officeart/2016/7/layout/RepeatingBendingProcessNew"/>
    <dgm:cxn modelId="{D26E10AF-7B71-4750-8599-98661FC8FC36}" type="presOf" srcId="{23FEC440-3062-4397-91E1-125606E09CC7}" destId="{E37604AC-93AB-48D6-A6D4-09B475C13F33}" srcOrd="1" destOrd="0" presId="urn:microsoft.com/office/officeart/2016/7/layout/RepeatingBendingProcessNew"/>
    <dgm:cxn modelId="{263AF1B1-6E3B-49B8-93F8-6346962DE112}" type="presOf" srcId="{6C86B5C8-8A9A-4758-AD4C-05D55130DBCB}" destId="{57FAD46C-6E01-44AC-A6E5-C6C3601EADE9}" srcOrd="0" destOrd="0" presId="urn:microsoft.com/office/officeart/2016/7/layout/RepeatingBendingProcessNew"/>
    <dgm:cxn modelId="{FBA757B2-6F0B-4CED-8588-479EFADC55D1}" type="presOf" srcId="{E92768E3-142F-4023-BC02-784E008A3045}" destId="{F8471C38-E340-499C-9630-CA06BCC37552}" srcOrd="1" destOrd="0" presId="urn:microsoft.com/office/officeart/2016/7/layout/RepeatingBendingProcessNew"/>
    <dgm:cxn modelId="{02FFDAB7-2641-448C-8493-7680D03BDC5C}" srcId="{9E3B84D9-DBC0-4C3D-B136-EFECDABABF38}" destId="{E70A33A1-7E1C-4E04-A3F5-37AA1A07571E}" srcOrd="2" destOrd="0" parTransId="{0D52FA72-1FF5-4B60-8125-5F98E84BB2CB}" sibTransId="{AF931C6C-8682-4B5A-8FD1-A29B0708F9D0}"/>
    <dgm:cxn modelId="{8DAB8EC7-4F68-4F1C-B028-FED35BF3D94E}" type="presOf" srcId="{30A6757E-9BDF-41FB-9B83-5BCBC8BCF9CE}" destId="{6A70544B-1CC1-4623-BE5F-E383365CD849}" srcOrd="0" destOrd="0" presId="urn:microsoft.com/office/officeart/2016/7/layout/RepeatingBendingProcessNew"/>
    <dgm:cxn modelId="{3BCEDAC8-AD46-45CB-BD2A-B46A302791B1}" type="presOf" srcId="{2A12CCDF-C354-4DCC-B62E-57A06EEBB4EE}" destId="{5882340F-1802-465A-9662-ADA8DE2C5031}" srcOrd="0" destOrd="0" presId="urn:microsoft.com/office/officeart/2016/7/layout/RepeatingBendingProcessNew"/>
    <dgm:cxn modelId="{4B7207D0-D800-4835-849B-40A86459AF43}" type="presOf" srcId="{CD22F7CB-6559-4AEE-B08B-9DAA84F2FB27}" destId="{76709043-195C-47F4-86FA-B391B95CAB43}" srcOrd="0" destOrd="0" presId="urn:microsoft.com/office/officeart/2016/7/layout/RepeatingBendingProcessNew"/>
    <dgm:cxn modelId="{8367F5E6-D50D-4334-BD42-05667438BBCD}" type="presOf" srcId="{23FEC440-3062-4397-91E1-125606E09CC7}" destId="{EF8D4F03-D59E-4903-9C01-E887A8C2AC64}" srcOrd="0" destOrd="0" presId="urn:microsoft.com/office/officeart/2016/7/layout/RepeatingBendingProcessNew"/>
    <dgm:cxn modelId="{7FE2EEF0-1039-48F0-8AAD-45CCDAC27A2B}" type="presOf" srcId="{E92768E3-142F-4023-BC02-784E008A3045}" destId="{0A500FAC-0F25-4DE3-A235-BAA7CDB3C1B3}" srcOrd="0" destOrd="0" presId="urn:microsoft.com/office/officeart/2016/7/layout/RepeatingBendingProcessNew"/>
    <dgm:cxn modelId="{11F106F5-7EB9-417F-BFD3-E53A3AA1B5A0}" type="presOf" srcId="{9E3B84D9-DBC0-4C3D-B136-EFECDABABF38}" destId="{D0766A9F-1E7D-4A09-A70C-6D1B279C4EBE}" srcOrd="0" destOrd="0" presId="urn:microsoft.com/office/officeart/2016/7/layout/RepeatingBendingProcessNew"/>
    <dgm:cxn modelId="{929C4AF5-B3A3-4D03-9108-B7020F5D76E2}" srcId="{9E3B84D9-DBC0-4C3D-B136-EFECDABABF38}" destId="{4E0DD9E2-05FF-4F70-A43D-5BEC8485C4F8}" srcOrd="7" destOrd="0" parTransId="{DDD481FF-FBCC-40BC-97D0-C327712343AB}" sibTransId="{828A50F8-1227-492A-88BA-F75AE089C870}"/>
    <dgm:cxn modelId="{862165C5-129E-4B16-8F74-2DA68723889B}" type="presParOf" srcId="{D0766A9F-1E7D-4A09-A70C-6D1B279C4EBE}" destId="{76709043-195C-47F4-86FA-B391B95CAB43}" srcOrd="0" destOrd="0" presId="urn:microsoft.com/office/officeart/2016/7/layout/RepeatingBendingProcessNew"/>
    <dgm:cxn modelId="{E56B4E57-8E33-4F12-B152-8B5B57DFE511}" type="presParOf" srcId="{D0766A9F-1E7D-4A09-A70C-6D1B279C4EBE}" destId="{5882340F-1802-465A-9662-ADA8DE2C5031}" srcOrd="1" destOrd="0" presId="urn:microsoft.com/office/officeart/2016/7/layout/RepeatingBendingProcessNew"/>
    <dgm:cxn modelId="{70E9332A-8BDA-4D1E-887C-4C431212C028}" type="presParOf" srcId="{5882340F-1802-465A-9662-ADA8DE2C5031}" destId="{374DC2E1-2517-4BF8-A797-16ACD2FB80D0}" srcOrd="0" destOrd="0" presId="urn:microsoft.com/office/officeart/2016/7/layout/RepeatingBendingProcessNew"/>
    <dgm:cxn modelId="{5D2292FC-8EC9-4588-8BBF-B367C707E914}" type="presParOf" srcId="{D0766A9F-1E7D-4A09-A70C-6D1B279C4EBE}" destId="{A797ECA6-353B-4FD7-B8B1-0D298FB515CA}" srcOrd="2" destOrd="0" presId="urn:microsoft.com/office/officeart/2016/7/layout/RepeatingBendingProcessNew"/>
    <dgm:cxn modelId="{6A47B6B0-F018-43E1-9EA6-4AC00DFF9DF3}" type="presParOf" srcId="{D0766A9F-1E7D-4A09-A70C-6D1B279C4EBE}" destId="{0A500FAC-0F25-4DE3-A235-BAA7CDB3C1B3}" srcOrd="3" destOrd="0" presId="urn:microsoft.com/office/officeart/2016/7/layout/RepeatingBendingProcessNew"/>
    <dgm:cxn modelId="{8C0ED170-0FBF-4716-9734-9ACEE361B815}" type="presParOf" srcId="{0A500FAC-0F25-4DE3-A235-BAA7CDB3C1B3}" destId="{F8471C38-E340-499C-9630-CA06BCC37552}" srcOrd="0" destOrd="0" presId="urn:microsoft.com/office/officeart/2016/7/layout/RepeatingBendingProcessNew"/>
    <dgm:cxn modelId="{07F02FF3-7CE6-4B8D-BE87-E932A735B176}" type="presParOf" srcId="{D0766A9F-1E7D-4A09-A70C-6D1B279C4EBE}" destId="{DF9EEF80-0570-4CAF-BECC-E9C181CA1ABF}" srcOrd="4" destOrd="0" presId="urn:microsoft.com/office/officeart/2016/7/layout/RepeatingBendingProcessNew"/>
    <dgm:cxn modelId="{FAC471B5-EBB3-4BE9-B1A0-D3ADB3E8DB97}" type="presParOf" srcId="{D0766A9F-1E7D-4A09-A70C-6D1B279C4EBE}" destId="{7F5A944D-E77A-49DE-BC96-64555CCA6790}" srcOrd="5" destOrd="0" presId="urn:microsoft.com/office/officeart/2016/7/layout/RepeatingBendingProcessNew"/>
    <dgm:cxn modelId="{C4C22D1B-F69D-4194-8E71-94B8CD2458F6}" type="presParOf" srcId="{7F5A944D-E77A-49DE-BC96-64555CCA6790}" destId="{C7183B3A-C4B7-449D-A964-A297DB82D029}" srcOrd="0" destOrd="0" presId="urn:microsoft.com/office/officeart/2016/7/layout/RepeatingBendingProcessNew"/>
    <dgm:cxn modelId="{C4721D80-550C-4BCA-9C6F-3907D6DD8652}" type="presParOf" srcId="{D0766A9F-1E7D-4A09-A70C-6D1B279C4EBE}" destId="{C1D65362-4ED6-4F28-AE27-1C7BC0C67470}" srcOrd="6" destOrd="0" presId="urn:microsoft.com/office/officeart/2016/7/layout/RepeatingBendingProcessNew"/>
    <dgm:cxn modelId="{DAA69146-C47C-43ED-B75C-008670138D2B}" type="presParOf" srcId="{D0766A9F-1E7D-4A09-A70C-6D1B279C4EBE}" destId="{EF8D4F03-D59E-4903-9C01-E887A8C2AC64}" srcOrd="7" destOrd="0" presId="urn:microsoft.com/office/officeart/2016/7/layout/RepeatingBendingProcessNew"/>
    <dgm:cxn modelId="{EE4B951E-A424-4B65-901A-286D6C93DE84}" type="presParOf" srcId="{EF8D4F03-D59E-4903-9C01-E887A8C2AC64}" destId="{E37604AC-93AB-48D6-A6D4-09B475C13F33}" srcOrd="0" destOrd="0" presId="urn:microsoft.com/office/officeart/2016/7/layout/RepeatingBendingProcessNew"/>
    <dgm:cxn modelId="{2ED3D477-9801-4E75-8F24-CCAA21D90AE6}" type="presParOf" srcId="{D0766A9F-1E7D-4A09-A70C-6D1B279C4EBE}" destId="{6A70544B-1CC1-4623-BE5F-E383365CD849}" srcOrd="8" destOrd="0" presId="urn:microsoft.com/office/officeart/2016/7/layout/RepeatingBendingProcessNew"/>
    <dgm:cxn modelId="{18B60347-9FD3-49ED-9885-444D922C1BA2}" type="presParOf" srcId="{D0766A9F-1E7D-4A09-A70C-6D1B279C4EBE}" destId="{621345D8-A827-4E82-AA5C-D32DCD82CAC3}" srcOrd="9" destOrd="0" presId="urn:microsoft.com/office/officeart/2016/7/layout/RepeatingBendingProcessNew"/>
    <dgm:cxn modelId="{D0A41656-6171-453D-99D4-3C7DEAF6E0AA}" type="presParOf" srcId="{621345D8-A827-4E82-AA5C-D32DCD82CAC3}" destId="{8B1BE1A7-51B0-476C-B318-F8A806FB1525}" srcOrd="0" destOrd="0" presId="urn:microsoft.com/office/officeart/2016/7/layout/RepeatingBendingProcessNew"/>
    <dgm:cxn modelId="{2843DB3A-4CCF-405D-A0F6-DD33BC884C50}" type="presParOf" srcId="{D0766A9F-1E7D-4A09-A70C-6D1B279C4EBE}" destId="{F7F6F649-D57F-4E42-92FD-8B2C83E1E710}" srcOrd="10" destOrd="0" presId="urn:microsoft.com/office/officeart/2016/7/layout/RepeatingBendingProcessNew"/>
    <dgm:cxn modelId="{EEDC5CD6-CFBA-4400-BB41-AF9C4D1496B8}" type="presParOf" srcId="{D0766A9F-1E7D-4A09-A70C-6D1B279C4EBE}" destId="{57FAD46C-6E01-44AC-A6E5-C6C3601EADE9}" srcOrd="11" destOrd="0" presId="urn:microsoft.com/office/officeart/2016/7/layout/RepeatingBendingProcessNew"/>
    <dgm:cxn modelId="{EB4F15FA-9290-4978-A3C8-97E03E5B6C8A}" type="presParOf" srcId="{57FAD46C-6E01-44AC-A6E5-C6C3601EADE9}" destId="{0EB806D2-8FED-4C92-9BDA-999DF57B968F}" srcOrd="0" destOrd="0" presId="urn:microsoft.com/office/officeart/2016/7/layout/RepeatingBendingProcessNew"/>
    <dgm:cxn modelId="{EA0FEBD5-07DA-4D42-A4F1-C610768B463E}" type="presParOf" srcId="{D0766A9F-1E7D-4A09-A70C-6D1B279C4EBE}" destId="{37199D87-F3C0-4A23-9E07-C1B04BA721A9}" srcOrd="12" destOrd="0" presId="urn:microsoft.com/office/officeart/2016/7/layout/RepeatingBendingProcessNew"/>
    <dgm:cxn modelId="{7900407A-5695-4B74-B6D2-1484DF050354}" type="presParOf" srcId="{D0766A9F-1E7D-4A09-A70C-6D1B279C4EBE}" destId="{950E6ACD-A353-431C-A0A0-C615171038A1}" srcOrd="13" destOrd="0" presId="urn:microsoft.com/office/officeart/2016/7/layout/RepeatingBendingProcessNew"/>
    <dgm:cxn modelId="{6BC41F5D-510E-4429-BF37-67AC8A8152BC}" type="presParOf" srcId="{950E6ACD-A353-431C-A0A0-C615171038A1}" destId="{699224EE-4D7F-4740-80DD-19681E6898E2}" srcOrd="0" destOrd="0" presId="urn:microsoft.com/office/officeart/2016/7/layout/RepeatingBendingProcessNew"/>
    <dgm:cxn modelId="{6794D08C-71C7-47F7-982A-BC5E5B4BD5C1}" type="presParOf" srcId="{D0766A9F-1E7D-4A09-A70C-6D1B279C4EBE}" destId="{3701C81B-37A6-4EAB-ABB2-5B04CEFCAD5E}" srcOrd="14" destOrd="0" presId="urn:microsoft.com/office/officeart/2016/7/layout/RepeatingBendingProcessNew"/>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5CCC525B-0701-46B1-B234-12CEC23003F0}" type="doc">
      <dgm:prSet loTypeId="urn:microsoft.com/office/officeart/2018/5/layout/IconLeafLabelList" loCatId="icon" qsTypeId="urn:microsoft.com/office/officeart/2005/8/quickstyle/simple1#1" qsCatId="simple" csTypeId="urn:microsoft.com/office/officeart/2018/5/colors/Iconchunking_neutralicon_colorful1" csCatId="colorful" phldr="1"/>
      <dgm:spPr/>
      <dgm:t>
        <a:bodyPr/>
        <a:lstStyle/>
        <a:p>
          <a:endParaRPr lang="en-US"/>
        </a:p>
      </dgm:t>
    </dgm:pt>
    <dgm:pt modelId="{3EB12031-A5FE-42C5-9D14-D97244A27E38}">
      <dgm:prSet/>
      <dgm:spPr/>
      <dgm:t>
        <a:bodyPr/>
        <a:lstStyle/>
        <a:p>
          <a:pPr>
            <a:lnSpc>
              <a:spcPct val="100000"/>
            </a:lnSpc>
            <a:defRPr cap="all"/>
          </a:pPr>
          <a:r>
            <a:rPr lang="en-CA" b="0" dirty="0">
              <a:latin typeface="Century Gothic" panose="020B0502020202020204" pitchFamily="34" charset="0"/>
            </a:rPr>
            <a:t>A message from your</a:t>
          </a:r>
        </a:p>
        <a:p>
          <a:pPr>
            <a:lnSpc>
              <a:spcPct val="100000"/>
            </a:lnSpc>
            <a:defRPr cap="all"/>
          </a:pPr>
          <a:r>
            <a:rPr lang="en-CA" b="0" dirty="0">
              <a:latin typeface="Century Gothic" panose="020B0502020202020204" pitchFamily="34" charset="0"/>
            </a:rPr>
            <a:t>ESSE President:</a:t>
          </a:r>
        </a:p>
        <a:p>
          <a:pPr>
            <a:lnSpc>
              <a:spcPct val="100000"/>
            </a:lnSpc>
            <a:defRPr cap="all"/>
          </a:pPr>
          <a:r>
            <a:rPr lang="en-CA" b="0" dirty="0">
              <a:latin typeface="Century Gothic" panose="020B0502020202020204" pitchFamily="34" charset="0"/>
            </a:rPr>
            <a:t> McKenzie</a:t>
          </a:r>
        </a:p>
        <a:p>
          <a:pPr>
            <a:lnSpc>
              <a:spcPct val="100000"/>
            </a:lnSpc>
            <a:defRPr cap="all"/>
          </a:pPr>
          <a:r>
            <a:rPr lang="en-CA" b="0" dirty="0">
              <a:latin typeface="Century Gothic" panose="020B0502020202020204" pitchFamily="34" charset="0"/>
              <a:hlinkClick xmlns:r="http://schemas.openxmlformats.org/officeDocument/2006/relationships" r:id="rId1"/>
            </a:rPr>
            <a:t>esse@uoguelph.ca</a:t>
          </a:r>
          <a:endParaRPr lang="en-CA" b="0" dirty="0">
            <a:latin typeface="Century Gothic" panose="020B0502020202020204" pitchFamily="34" charset="0"/>
          </a:endParaRPr>
        </a:p>
        <a:p>
          <a:pPr>
            <a:lnSpc>
              <a:spcPct val="100000"/>
            </a:lnSpc>
            <a:defRPr cap="all"/>
          </a:pPr>
          <a:r>
            <a:rPr lang="en-CA" b="0" dirty="0">
              <a:latin typeface="Century Gothic" panose="020B0502020202020204" pitchFamily="34" charset="0"/>
            </a:rPr>
            <a:t>LOUNGE:</a:t>
          </a:r>
        </a:p>
        <a:p>
          <a:pPr>
            <a:lnSpc>
              <a:spcPct val="100000"/>
            </a:lnSpc>
            <a:defRPr cap="all"/>
          </a:pPr>
          <a:r>
            <a:rPr lang="en-CA" b="0" dirty="0">
              <a:latin typeface="Century Gothic" panose="020B0502020202020204" pitchFamily="34" charset="0"/>
            </a:rPr>
            <a:t>Alexander Hall Room 266</a:t>
          </a:r>
        </a:p>
        <a:p>
          <a:pPr>
            <a:lnSpc>
              <a:spcPct val="100000"/>
            </a:lnSpc>
            <a:defRPr cap="all"/>
          </a:pPr>
          <a:endParaRPr lang="en-US" b="0" dirty="0">
            <a:latin typeface="Century Gothic" panose="020B0502020202020204" pitchFamily="34" charset="0"/>
          </a:endParaRPr>
        </a:p>
      </dgm:t>
    </dgm:pt>
    <dgm:pt modelId="{80CDC42D-D1C7-4B02-873C-2467413CA67D}" type="parTrans" cxnId="{12829FFB-96F8-4C7C-AA84-4623E24E55A3}">
      <dgm:prSet/>
      <dgm:spPr/>
      <dgm:t>
        <a:bodyPr/>
        <a:lstStyle/>
        <a:p>
          <a:endParaRPr lang="en-US"/>
        </a:p>
      </dgm:t>
    </dgm:pt>
    <dgm:pt modelId="{627D24E6-9D3D-415A-82BF-527FAB186334}" type="sibTrans" cxnId="{12829FFB-96F8-4C7C-AA84-4623E24E55A3}">
      <dgm:prSet/>
      <dgm:spPr/>
      <dgm:t>
        <a:bodyPr/>
        <a:lstStyle/>
        <a:p>
          <a:endParaRPr lang="en-US"/>
        </a:p>
      </dgm:t>
    </dgm:pt>
    <dgm:pt modelId="{27C2473F-FAA8-494A-8D27-2B9F899D4B0B}">
      <dgm:prSet/>
      <dgm:spPr/>
      <dgm:t>
        <a:bodyPr/>
        <a:lstStyle/>
        <a:p>
          <a:pPr>
            <a:lnSpc>
              <a:spcPct val="100000"/>
            </a:lnSpc>
            <a:defRPr cap="all"/>
          </a:pPr>
          <a:r>
            <a:rPr lang="en-US" dirty="0">
              <a:latin typeface="Century Gothic" panose="020B0502020202020204" pitchFamily="34" charset="0"/>
            </a:rPr>
            <a:t>ENVIRONMENT STUDENT Mentorship program</a:t>
          </a:r>
        </a:p>
      </dgm:t>
    </dgm:pt>
    <dgm:pt modelId="{7A3D47F0-5FDB-49B7-99A3-B097187F0C13}" type="parTrans" cxnId="{59592180-265E-4C2B-BB7C-853709E7AB5D}">
      <dgm:prSet/>
      <dgm:spPr/>
      <dgm:t>
        <a:bodyPr/>
        <a:lstStyle/>
        <a:p>
          <a:endParaRPr lang="en-US"/>
        </a:p>
      </dgm:t>
    </dgm:pt>
    <dgm:pt modelId="{AA7076D1-1CF5-40BA-9BAC-3C280E03E3D5}" type="sibTrans" cxnId="{59592180-265E-4C2B-BB7C-853709E7AB5D}">
      <dgm:prSet/>
      <dgm:spPr/>
      <dgm:t>
        <a:bodyPr/>
        <a:lstStyle/>
        <a:p>
          <a:endParaRPr lang="en-US"/>
        </a:p>
      </dgm:t>
    </dgm:pt>
    <dgm:pt modelId="{B327D60B-7EF2-4B06-BAB5-D5060FA34C24}">
      <dgm:prSet/>
      <dgm:spPr/>
      <dgm:t>
        <a:bodyPr/>
        <a:lstStyle/>
        <a:p>
          <a:pPr>
            <a:lnSpc>
              <a:spcPct val="100000"/>
            </a:lnSpc>
            <a:defRPr cap="all"/>
          </a:pPr>
          <a:r>
            <a:rPr lang="en-CA" dirty="0">
              <a:latin typeface="Century Gothic" panose="020B0502020202020204" pitchFamily="34" charset="0"/>
            </a:rPr>
            <a:t>Pro tips for first year courses…</a:t>
          </a:r>
          <a:endParaRPr lang="en-US" dirty="0">
            <a:latin typeface="Century Gothic" panose="020B0502020202020204" pitchFamily="34" charset="0"/>
          </a:endParaRPr>
        </a:p>
      </dgm:t>
    </dgm:pt>
    <dgm:pt modelId="{9AE63607-78DD-4126-9282-4A7921D6E037}" type="parTrans" cxnId="{92972E1C-84A5-458A-A3CD-4E62FA553816}">
      <dgm:prSet/>
      <dgm:spPr/>
      <dgm:t>
        <a:bodyPr/>
        <a:lstStyle/>
        <a:p>
          <a:endParaRPr lang="en-US"/>
        </a:p>
      </dgm:t>
    </dgm:pt>
    <dgm:pt modelId="{1AF520BC-9ACA-48FA-9323-AFC2DEE558E3}" type="sibTrans" cxnId="{92972E1C-84A5-458A-A3CD-4E62FA553816}">
      <dgm:prSet/>
      <dgm:spPr/>
      <dgm:t>
        <a:bodyPr/>
        <a:lstStyle/>
        <a:p>
          <a:endParaRPr lang="en-US"/>
        </a:p>
      </dgm:t>
    </dgm:pt>
    <dgm:pt modelId="{844C1C8F-5773-44E8-8A6C-B1E2FEDFD8D9}" type="pres">
      <dgm:prSet presAssocID="{5CCC525B-0701-46B1-B234-12CEC23003F0}" presName="root" presStyleCnt="0">
        <dgm:presLayoutVars>
          <dgm:dir/>
          <dgm:resizeHandles val="exact"/>
        </dgm:presLayoutVars>
      </dgm:prSet>
      <dgm:spPr/>
    </dgm:pt>
    <dgm:pt modelId="{07C2017A-DF7E-4811-A7DD-176B52DBF775}" type="pres">
      <dgm:prSet presAssocID="{3EB12031-A5FE-42C5-9D14-D97244A27E38}" presName="compNode" presStyleCnt="0"/>
      <dgm:spPr/>
    </dgm:pt>
    <dgm:pt modelId="{77F9FBA1-0276-4504-9C82-A26076A7EBB0}" type="pres">
      <dgm:prSet presAssocID="{3EB12031-A5FE-42C5-9D14-D97244A27E38}" presName="iconBgRect" presStyleLbl="bgShp" presStyleIdx="0" presStyleCnt="3"/>
      <dgm:spPr>
        <a:prstGeom prst="round2DiagRect">
          <a:avLst>
            <a:gd name="adj1" fmla="val 29727"/>
            <a:gd name="adj2" fmla="val 0"/>
          </a:avLst>
        </a:prstGeom>
      </dgm:spPr>
    </dgm:pt>
    <dgm:pt modelId="{C371347A-7DA0-4BB8-9B59-97307D42633C}" type="pres">
      <dgm:prSet presAssocID="{3EB12031-A5FE-42C5-9D14-D97244A27E38}" presName="iconRect" presStyleLbl="node1" presStyleIdx="0" presStyleCnt="3"/>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hat"/>
        </a:ext>
      </dgm:extLst>
    </dgm:pt>
    <dgm:pt modelId="{7E3486B5-1648-4DDE-B031-A066154D2E0C}" type="pres">
      <dgm:prSet presAssocID="{3EB12031-A5FE-42C5-9D14-D97244A27E38}" presName="spaceRect" presStyleCnt="0"/>
      <dgm:spPr/>
    </dgm:pt>
    <dgm:pt modelId="{7D2096C3-1D6F-4EDD-A5FA-BEE0F59ED403}" type="pres">
      <dgm:prSet presAssocID="{3EB12031-A5FE-42C5-9D14-D97244A27E38}" presName="textRect" presStyleLbl="revTx" presStyleIdx="0" presStyleCnt="3">
        <dgm:presLayoutVars>
          <dgm:chMax val="1"/>
          <dgm:chPref val="1"/>
        </dgm:presLayoutVars>
      </dgm:prSet>
      <dgm:spPr/>
    </dgm:pt>
    <dgm:pt modelId="{879619E5-E853-4481-BCD0-B71E630C3A8D}" type="pres">
      <dgm:prSet presAssocID="{627D24E6-9D3D-415A-82BF-527FAB186334}" presName="sibTrans" presStyleCnt="0"/>
      <dgm:spPr/>
    </dgm:pt>
    <dgm:pt modelId="{A08C6844-0BE9-4A4D-8E13-F5FF6A78AC7D}" type="pres">
      <dgm:prSet presAssocID="{27C2473F-FAA8-494A-8D27-2B9F899D4B0B}" presName="compNode" presStyleCnt="0"/>
      <dgm:spPr/>
    </dgm:pt>
    <dgm:pt modelId="{1615D945-717C-42F4-86A1-9744B702C7AA}" type="pres">
      <dgm:prSet presAssocID="{27C2473F-FAA8-494A-8D27-2B9F899D4B0B}" presName="iconBgRect" presStyleLbl="bgShp" presStyleIdx="1" presStyleCnt="3"/>
      <dgm:spPr>
        <a:prstGeom prst="round2DiagRect">
          <a:avLst>
            <a:gd name="adj1" fmla="val 29727"/>
            <a:gd name="adj2" fmla="val 0"/>
          </a:avLst>
        </a:prstGeom>
      </dgm:spPr>
    </dgm:pt>
    <dgm:pt modelId="{7460A232-4C46-4867-97A0-E7161337B2CC}" type="pres">
      <dgm:prSet presAssocID="{27C2473F-FAA8-494A-8D27-2B9F899D4B0B}" presName="iconRect" presStyleLbl="node1" presStyleIdx="1" presStyleCnt="3"/>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a:noFill/>
        </a:ln>
      </dgm:spPr>
      <dgm:extLst>
        <a:ext uri="{E40237B7-FDA0-4F09-8148-C483321AD2D9}">
          <dgm14:cNvPr xmlns:dgm14="http://schemas.microsoft.com/office/drawing/2010/diagram" id="0" name="" descr="User"/>
        </a:ext>
      </dgm:extLst>
    </dgm:pt>
    <dgm:pt modelId="{4F4A8BFE-3F40-451B-B510-2161E988508F}" type="pres">
      <dgm:prSet presAssocID="{27C2473F-FAA8-494A-8D27-2B9F899D4B0B}" presName="spaceRect" presStyleCnt="0"/>
      <dgm:spPr/>
    </dgm:pt>
    <dgm:pt modelId="{9E2A2CFB-A48A-4207-8A14-34761715E4A5}" type="pres">
      <dgm:prSet presAssocID="{27C2473F-FAA8-494A-8D27-2B9F899D4B0B}" presName="textRect" presStyleLbl="revTx" presStyleIdx="1" presStyleCnt="3" custScaleY="74852" custLinFactX="18442" custLinFactNeighborX="100000" custLinFactNeighborY="-21960">
        <dgm:presLayoutVars>
          <dgm:chMax val="1"/>
          <dgm:chPref val="1"/>
        </dgm:presLayoutVars>
      </dgm:prSet>
      <dgm:spPr/>
    </dgm:pt>
    <dgm:pt modelId="{BD9DACF5-D5E9-4830-ADD6-F2A9FD753A26}" type="pres">
      <dgm:prSet presAssocID="{AA7076D1-1CF5-40BA-9BAC-3C280E03E3D5}" presName="sibTrans" presStyleCnt="0"/>
      <dgm:spPr/>
    </dgm:pt>
    <dgm:pt modelId="{D8F71941-463C-4B64-94A9-A9F340220010}" type="pres">
      <dgm:prSet presAssocID="{B327D60B-7EF2-4B06-BAB5-D5060FA34C24}" presName="compNode" presStyleCnt="0"/>
      <dgm:spPr/>
    </dgm:pt>
    <dgm:pt modelId="{1A216C66-3265-4C27-ABF1-FD1A967145BF}" type="pres">
      <dgm:prSet presAssocID="{B327D60B-7EF2-4B06-BAB5-D5060FA34C24}" presName="iconBgRect" presStyleLbl="bgShp" presStyleIdx="2" presStyleCnt="3"/>
      <dgm:spPr>
        <a:prstGeom prst="round2DiagRect">
          <a:avLst>
            <a:gd name="adj1" fmla="val 29727"/>
            <a:gd name="adj2" fmla="val 0"/>
          </a:avLst>
        </a:prstGeom>
      </dgm:spPr>
    </dgm:pt>
    <dgm:pt modelId="{84134921-3869-4E37-B226-F15FFCD67FD5}" type="pres">
      <dgm:prSet presAssocID="{B327D60B-7EF2-4B06-BAB5-D5060FA34C24}" presName="iconRect" presStyleLbl="node1" presStyleIdx="2" presStyleCnt="3"/>
      <dgm:spPr>
        <a:blipFill>
          <a:blip xmlns:r="http://schemas.openxmlformats.org/officeDocument/2006/relationships">
            <a:extLst>
              <a:ext uri="{96DAC541-7B7A-43D3-8B79-37D633B846F1}">
                <asvg:svgBlip xmlns:asvg="http://schemas.microsoft.com/office/drawing/2016/SVG/main" r:embed="rId4"/>
              </a:ext>
            </a:extLst>
          </a:blip>
          <a:srcRect/>
          <a:stretch>
            <a:fillRect/>
          </a:stretch>
        </a:blipFill>
        <a:ln>
          <a:noFill/>
        </a:ln>
      </dgm:spPr>
      <dgm:extLst>
        <a:ext uri="{E40237B7-FDA0-4F09-8148-C483321AD2D9}">
          <dgm14:cNvPr xmlns:dgm14="http://schemas.microsoft.com/office/drawing/2010/diagram" id="0" name="" descr="Group brainstorm with solid fill"/>
        </a:ext>
      </dgm:extLst>
    </dgm:pt>
    <dgm:pt modelId="{28D7BD39-B9EE-426F-8415-6B125CAFC131}" type="pres">
      <dgm:prSet presAssocID="{B327D60B-7EF2-4B06-BAB5-D5060FA34C24}" presName="spaceRect" presStyleCnt="0"/>
      <dgm:spPr/>
    </dgm:pt>
    <dgm:pt modelId="{B85452E7-1A8B-4918-A0B4-480BC6E46DBB}" type="pres">
      <dgm:prSet presAssocID="{B327D60B-7EF2-4B06-BAB5-D5060FA34C24}" presName="textRect" presStyleLbl="revTx" presStyleIdx="2" presStyleCnt="3" custLinFactX="-13512" custLinFactNeighborX="-100000" custLinFactNeighborY="-2515">
        <dgm:presLayoutVars>
          <dgm:chMax val="1"/>
          <dgm:chPref val="1"/>
        </dgm:presLayoutVars>
      </dgm:prSet>
      <dgm:spPr/>
    </dgm:pt>
  </dgm:ptLst>
  <dgm:cxnLst>
    <dgm:cxn modelId="{DC671413-6881-4434-8EAB-DE22119FF6B4}" type="presOf" srcId="{3EB12031-A5FE-42C5-9D14-D97244A27E38}" destId="{7D2096C3-1D6F-4EDD-A5FA-BEE0F59ED403}" srcOrd="0" destOrd="0" presId="urn:microsoft.com/office/officeart/2018/5/layout/IconLeafLabelList"/>
    <dgm:cxn modelId="{92972E1C-84A5-458A-A3CD-4E62FA553816}" srcId="{5CCC525B-0701-46B1-B234-12CEC23003F0}" destId="{B327D60B-7EF2-4B06-BAB5-D5060FA34C24}" srcOrd="2" destOrd="0" parTransId="{9AE63607-78DD-4126-9282-4A7921D6E037}" sibTransId="{1AF520BC-9ACA-48FA-9323-AFC2DEE558E3}"/>
    <dgm:cxn modelId="{E7260F79-A3AE-4FA4-AA90-8500E5631129}" type="presOf" srcId="{27C2473F-FAA8-494A-8D27-2B9F899D4B0B}" destId="{9E2A2CFB-A48A-4207-8A14-34761715E4A5}" srcOrd="0" destOrd="0" presId="urn:microsoft.com/office/officeart/2018/5/layout/IconLeafLabelList"/>
    <dgm:cxn modelId="{59592180-265E-4C2B-BB7C-853709E7AB5D}" srcId="{5CCC525B-0701-46B1-B234-12CEC23003F0}" destId="{27C2473F-FAA8-494A-8D27-2B9F899D4B0B}" srcOrd="1" destOrd="0" parTransId="{7A3D47F0-5FDB-49B7-99A3-B097187F0C13}" sibTransId="{AA7076D1-1CF5-40BA-9BAC-3C280E03E3D5}"/>
    <dgm:cxn modelId="{4200A1D7-692D-410B-8F4E-243C4BE8D7FD}" type="presOf" srcId="{5CCC525B-0701-46B1-B234-12CEC23003F0}" destId="{844C1C8F-5773-44E8-8A6C-B1E2FEDFD8D9}" srcOrd="0" destOrd="0" presId="urn:microsoft.com/office/officeart/2018/5/layout/IconLeafLabelList"/>
    <dgm:cxn modelId="{E7D4DFE6-F72D-464B-BBBD-34E076B4236F}" type="presOf" srcId="{B327D60B-7EF2-4B06-BAB5-D5060FA34C24}" destId="{B85452E7-1A8B-4918-A0B4-480BC6E46DBB}" srcOrd="0" destOrd="0" presId="urn:microsoft.com/office/officeart/2018/5/layout/IconLeafLabelList"/>
    <dgm:cxn modelId="{12829FFB-96F8-4C7C-AA84-4623E24E55A3}" srcId="{5CCC525B-0701-46B1-B234-12CEC23003F0}" destId="{3EB12031-A5FE-42C5-9D14-D97244A27E38}" srcOrd="0" destOrd="0" parTransId="{80CDC42D-D1C7-4B02-873C-2467413CA67D}" sibTransId="{627D24E6-9D3D-415A-82BF-527FAB186334}"/>
    <dgm:cxn modelId="{E2188D50-E97D-4160-8EBB-FCE7A9099E22}" type="presParOf" srcId="{844C1C8F-5773-44E8-8A6C-B1E2FEDFD8D9}" destId="{07C2017A-DF7E-4811-A7DD-176B52DBF775}" srcOrd="0" destOrd="0" presId="urn:microsoft.com/office/officeart/2018/5/layout/IconLeafLabelList"/>
    <dgm:cxn modelId="{9866BE8F-9A0E-4B84-A6CB-C3A49E806021}" type="presParOf" srcId="{07C2017A-DF7E-4811-A7DD-176B52DBF775}" destId="{77F9FBA1-0276-4504-9C82-A26076A7EBB0}" srcOrd="0" destOrd="0" presId="urn:microsoft.com/office/officeart/2018/5/layout/IconLeafLabelList"/>
    <dgm:cxn modelId="{B84618E1-A0AB-4CD9-97D2-C4E9297B0BBC}" type="presParOf" srcId="{07C2017A-DF7E-4811-A7DD-176B52DBF775}" destId="{C371347A-7DA0-4BB8-9B59-97307D42633C}" srcOrd="1" destOrd="0" presId="urn:microsoft.com/office/officeart/2018/5/layout/IconLeafLabelList"/>
    <dgm:cxn modelId="{25D5BAF2-2C7C-4A82-B93C-FAB3C956B2CE}" type="presParOf" srcId="{07C2017A-DF7E-4811-A7DD-176B52DBF775}" destId="{7E3486B5-1648-4DDE-B031-A066154D2E0C}" srcOrd="2" destOrd="0" presId="urn:microsoft.com/office/officeart/2018/5/layout/IconLeafLabelList"/>
    <dgm:cxn modelId="{71C21EAC-6A7F-4C95-9F2E-336B251B931A}" type="presParOf" srcId="{07C2017A-DF7E-4811-A7DD-176B52DBF775}" destId="{7D2096C3-1D6F-4EDD-A5FA-BEE0F59ED403}" srcOrd="3" destOrd="0" presId="urn:microsoft.com/office/officeart/2018/5/layout/IconLeafLabelList"/>
    <dgm:cxn modelId="{AB2BE12F-D000-4575-9AB3-D8613E8247D8}" type="presParOf" srcId="{844C1C8F-5773-44E8-8A6C-B1E2FEDFD8D9}" destId="{879619E5-E853-4481-BCD0-B71E630C3A8D}" srcOrd="1" destOrd="0" presId="urn:microsoft.com/office/officeart/2018/5/layout/IconLeafLabelList"/>
    <dgm:cxn modelId="{058DCE35-4235-4168-83A0-01D34C86C488}" type="presParOf" srcId="{844C1C8F-5773-44E8-8A6C-B1E2FEDFD8D9}" destId="{A08C6844-0BE9-4A4D-8E13-F5FF6A78AC7D}" srcOrd="2" destOrd="0" presId="urn:microsoft.com/office/officeart/2018/5/layout/IconLeafLabelList"/>
    <dgm:cxn modelId="{47CF250D-DE40-4B52-889D-488D9151A26F}" type="presParOf" srcId="{A08C6844-0BE9-4A4D-8E13-F5FF6A78AC7D}" destId="{1615D945-717C-42F4-86A1-9744B702C7AA}" srcOrd="0" destOrd="0" presId="urn:microsoft.com/office/officeart/2018/5/layout/IconLeafLabelList"/>
    <dgm:cxn modelId="{021D78DE-1FB8-4D84-A3AA-456FE843A3AA}" type="presParOf" srcId="{A08C6844-0BE9-4A4D-8E13-F5FF6A78AC7D}" destId="{7460A232-4C46-4867-97A0-E7161337B2CC}" srcOrd="1" destOrd="0" presId="urn:microsoft.com/office/officeart/2018/5/layout/IconLeafLabelList"/>
    <dgm:cxn modelId="{CCA91CB4-B57E-4A6D-A95E-DDE5F33A8A06}" type="presParOf" srcId="{A08C6844-0BE9-4A4D-8E13-F5FF6A78AC7D}" destId="{4F4A8BFE-3F40-451B-B510-2161E988508F}" srcOrd="2" destOrd="0" presId="urn:microsoft.com/office/officeart/2018/5/layout/IconLeafLabelList"/>
    <dgm:cxn modelId="{0569207F-B526-4EB9-83C3-BDEB5A457489}" type="presParOf" srcId="{A08C6844-0BE9-4A4D-8E13-F5FF6A78AC7D}" destId="{9E2A2CFB-A48A-4207-8A14-34761715E4A5}" srcOrd="3" destOrd="0" presId="urn:microsoft.com/office/officeart/2018/5/layout/IconLeafLabelList"/>
    <dgm:cxn modelId="{EEE21BEB-B994-431D-B258-544BB2B6C245}" type="presParOf" srcId="{844C1C8F-5773-44E8-8A6C-B1E2FEDFD8D9}" destId="{BD9DACF5-D5E9-4830-ADD6-F2A9FD753A26}" srcOrd="3" destOrd="0" presId="urn:microsoft.com/office/officeart/2018/5/layout/IconLeafLabelList"/>
    <dgm:cxn modelId="{8975E3D3-9231-4B31-8B63-7C89E77E67CD}" type="presParOf" srcId="{844C1C8F-5773-44E8-8A6C-B1E2FEDFD8D9}" destId="{D8F71941-463C-4B64-94A9-A9F340220010}" srcOrd="4" destOrd="0" presId="urn:microsoft.com/office/officeart/2018/5/layout/IconLeafLabelList"/>
    <dgm:cxn modelId="{B7F240B2-B830-4952-97C2-B3D2338FCB9A}" type="presParOf" srcId="{D8F71941-463C-4B64-94A9-A9F340220010}" destId="{1A216C66-3265-4C27-ABF1-FD1A967145BF}" srcOrd="0" destOrd="0" presId="urn:microsoft.com/office/officeart/2018/5/layout/IconLeafLabelList"/>
    <dgm:cxn modelId="{93810184-0D6F-4625-9F7C-3E11E764C485}" type="presParOf" srcId="{D8F71941-463C-4B64-94A9-A9F340220010}" destId="{84134921-3869-4E37-B226-F15FFCD67FD5}" srcOrd="1" destOrd="0" presId="urn:microsoft.com/office/officeart/2018/5/layout/IconLeafLabelList"/>
    <dgm:cxn modelId="{14B61AE5-762B-4E93-A71D-03564278BCF1}" type="presParOf" srcId="{D8F71941-463C-4B64-94A9-A9F340220010}" destId="{28D7BD39-B9EE-426F-8415-6B125CAFC131}" srcOrd="2" destOrd="0" presId="urn:microsoft.com/office/officeart/2018/5/layout/IconLeafLabelList"/>
    <dgm:cxn modelId="{6726596B-AC49-4F6E-A66E-E1C073A33616}" type="presParOf" srcId="{D8F71941-463C-4B64-94A9-A9F340220010}" destId="{B85452E7-1A8B-4918-A0B4-480BC6E46DBB}" srcOrd="3" destOrd="0" presId="urn:microsoft.com/office/officeart/2018/5/layout/IconLeafLabelLis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9A62A40-8514-469B-BC2D-9725E3E28E34}">
      <dsp:nvSpPr>
        <dsp:cNvPr id="0" name=""/>
        <dsp:cNvSpPr/>
      </dsp:nvSpPr>
      <dsp:spPr>
        <a:xfrm>
          <a:off x="0" y="30155"/>
          <a:ext cx="2250280" cy="1350168"/>
        </a:xfrm>
        <a:prstGeom prst="rect">
          <a:avLst/>
        </a:prstGeom>
        <a:solidFill>
          <a:schemeClr val="accent5">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CA" sz="1600" b="0" kern="1200" dirty="0">
              <a:latin typeface="Century Gothic" panose="020B0502020202020204" pitchFamily="34" charset="0"/>
            </a:rPr>
            <a:t>Carie Devitt – Academic Advisor for all students in B.Sc.(Env.)</a:t>
          </a:r>
        </a:p>
        <a:p>
          <a:pPr marL="0" lvl="0" indent="0" algn="ctr" defTabSz="711200">
            <a:lnSpc>
              <a:spcPct val="90000"/>
            </a:lnSpc>
            <a:spcBef>
              <a:spcPct val="0"/>
            </a:spcBef>
            <a:spcAft>
              <a:spcPct val="35000"/>
            </a:spcAft>
            <a:buNone/>
          </a:pPr>
          <a:r>
            <a:rPr lang="en-CA" sz="1600" b="0" kern="1200" dirty="0">
              <a:latin typeface="Century Gothic" panose="020B0502020202020204" pitchFamily="34" charset="0"/>
            </a:rPr>
            <a:t>(she/her)</a:t>
          </a:r>
          <a:endParaRPr lang="en-US" sz="1600" b="0" kern="1200" dirty="0">
            <a:latin typeface="Century Gothic" panose="020B0502020202020204" pitchFamily="34" charset="0"/>
          </a:endParaRPr>
        </a:p>
      </dsp:txBody>
      <dsp:txXfrm>
        <a:off x="0" y="30155"/>
        <a:ext cx="2250280" cy="1350168"/>
      </dsp:txXfrm>
    </dsp:sp>
    <dsp:sp modelId="{DC7EC80F-8FE4-4581-916E-F7BAE0216891}">
      <dsp:nvSpPr>
        <dsp:cNvPr id="0" name=""/>
        <dsp:cNvSpPr/>
      </dsp:nvSpPr>
      <dsp:spPr>
        <a:xfrm>
          <a:off x="2475308" y="30155"/>
          <a:ext cx="2250280" cy="1350168"/>
        </a:xfrm>
        <a:prstGeom prst="rect">
          <a:avLst/>
        </a:prstGeom>
        <a:solidFill>
          <a:schemeClr val="accent5">
            <a:hueOff val="-3917"/>
            <a:satOff val="-4294"/>
            <a:lumOff val="-2157"/>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CA" sz="1600" kern="1200" dirty="0">
              <a:latin typeface="Century Gothic" panose="020B0502020202020204" pitchFamily="34" charset="0"/>
            </a:rPr>
            <a:t>First point of contact for B.Sc.(Env.) program information</a:t>
          </a:r>
          <a:endParaRPr lang="en-US" sz="1600" kern="1200" dirty="0">
            <a:latin typeface="Century Gothic" panose="020B0502020202020204" pitchFamily="34" charset="0"/>
          </a:endParaRPr>
        </a:p>
      </dsp:txBody>
      <dsp:txXfrm>
        <a:off x="2475308" y="30155"/>
        <a:ext cx="2250280" cy="1350168"/>
      </dsp:txXfrm>
    </dsp:sp>
    <dsp:sp modelId="{DE090A8B-43A1-4092-BF3F-9406E8FF56E7}">
      <dsp:nvSpPr>
        <dsp:cNvPr id="0" name=""/>
        <dsp:cNvSpPr/>
      </dsp:nvSpPr>
      <dsp:spPr>
        <a:xfrm>
          <a:off x="4950617" y="5"/>
          <a:ext cx="2250280" cy="1350168"/>
        </a:xfrm>
        <a:prstGeom prst="rect">
          <a:avLst/>
        </a:prstGeom>
        <a:solidFill>
          <a:schemeClr val="accent5">
            <a:hueOff val="-7835"/>
            <a:satOff val="-8588"/>
            <a:lumOff val="-4314"/>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CA" sz="1600" kern="1200" dirty="0">
              <a:latin typeface="Century Gothic" panose="020B0502020202020204" pitchFamily="34" charset="0"/>
            </a:rPr>
            <a:t>General policy help – making sense of the University RULES</a:t>
          </a:r>
          <a:endParaRPr lang="en-US" sz="1600" kern="1200" dirty="0">
            <a:latin typeface="Century Gothic" panose="020B0502020202020204" pitchFamily="34" charset="0"/>
          </a:endParaRPr>
        </a:p>
      </dsp:txBody>
      <dsp:txXfrm>
        <a:off x="4950617" y="5"/>
        <a:ext cx="2250280" cy="1350168"/>
      </dsp:txXfrm>
    </dsp:sp>
    <dsp:sp modelId="{B1F7A7C8-93E9-4D26-8E2C-2C7B0CAF961F}">
      <dsp:nvSpPr>
        <dsp:cNvPr id="0" name=""/>
        <dsp:cNvSpPr/>
      </dsp:nvSpPr>
      <dsp:spPr>
        <a:xfrm>
          <a:off x="0" y="1605351"/>
          <a:ext cx="2250280" cy="1350168"/>
        </a:xfrm>
        <a:prstGeom prst="rect">
          <a:avLst/>
        </a:prstGeom>
        <a:solidFill>
          <a:schemeClr val="accent5">
            <a:hueOff val="-11752"/>
            <a:satOff val="-12883"/>
            <a:lumOff val="-6471"/>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CA" sz="1600" kern="1200" dirty="0">
              <a:latin typeface="Century Gothic" panose="020B0502020202020204" pitchFamily="34" charset="0"/>
            </a:rPr>
            <a:t>Course schedule difficulties</a:t>
          </a:r>
          <a:endParaRPr lang="en-US" sz="1600" kern="1200" dirty="0">
            <a:latin typeface="Century Gothic" panose="020B0502020202020204" pitchFamily="34" charset="0"/>
          </a:endParaRPr>
        </a:p>
      </dsp:txBody>
      <dsp:txXfrm>
        <a:off x="0" y="1605351"/>
        <a:ext cx="2250280" cy="1350168"/>
      </dsp:txXfrm>
    </dsp:sp>
    <dsp:sp modelId="{12EBBD7C-0343-4C48-8709-C0EE59034DC5}">
      <dsp:nvSpPr>
        <dsp:cNvPr id="0" name=""/>
        <dsp:cNvSpPr/>
      </dsp:nvSpPr>
      <dsp:spPr>
        <a:xfrm>
          <a:off x="2475308" y="1605351"/>
          <a:ext cx="2250280" cy="1350168"/>
        </a:xfrm>
        <a:prstGeom prst="rect">
          <a:avLst/>
        </a:prstGeom>
        <a:solidFill>
          <a:schemeClr val="accent5">
            <a:hueOff val="-15669"/>
            <a:satOff val="-17177"/>
            <a:lumOff val="-8628"/>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CA" sz="1600" kern="1200" dirty="0">
              <a:latin typeface="Century Gothic" panose="020B0502020202020204" pitchFamily="34" charset="0"/>
            </a:rPr>
            <a:t>Missed class time or exams (academic consideration) </a:t>
          </a:r>
          <a:endParaRPr lang="en-US" sz="1600" kern="1200" dirty="0">
            <a:latin typeface="Century Gothic" panose="020B0502020202020204" pitchFamily="34" charset="0"/>
          </a:endParaRPr>
        </a:p>
      </dsp:txBody>
      <dsp:txXfrm>
        <a:off x="2475308" y="1605351"/>
        <a:ext cx="2250280" cy="1350168"/>
      </dsp:txXfrm>
    </dsp:sp>
    <dsp:sp modelId="{07A8E918-69A9-411E-B036-1B83465D8181}">
      <dsp:nvSpPr>
        <dsp:cNvPr id="0" name=""/>
        <dsp:cNvSpPr/>
      </dsp:nvSpPr>
      <dsp:spPr>
        <a:xfrm>
          <a:off x="4950617" y="1605351"/>
          <a:ext cx="2250280" cy="1350168"/>
        </a:xfrm>
        <a:prstGeom prst="rect">
          <a:avLst/>
        </a:prstGeom>
        <a:solidFill>
          <a:schemeClr val="accent5">
            <a:hueOff val="-19587"/>
            <a:satOff val="-21471"/>
            <a:lumOff val="-10785"/>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CA" sz="1600" kern="1200" dirty="0">
              <a:latin typeface="Century Gothic" panose="020B0502020202020204" pitchFamily="34" charset="0"/>
            </a:rPr>
            <a:t>Graduation Requirements</a:t>
          </a:r>
          <a:endParaRPr lang="en-US" sz="1600" kern="1200" dirty="0">
            <a:latin typeface="Century Gothic" panose="020B0502020202020204" pitchFamily="34" charset="0"/>
          </a:endParaRPr>
        </a:p>
      </dsp:txBody>
      <dsp:txXfrm>
        <a:off x="4950617" y="1605351"/>
        <a:ext cx="2250280" cy="135016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850B132-263B-49E9-AE6C-A9D51F054E9B}">
      <dsp:nvSpPr>
        <dsp:cNvPr id="0" name=""/>
        <dsp:cNvSpPr/>
      </dsp:nvSpPr>
      <dsp:spPr>
        <a:xfrm>
          <a:off x="0" y="3128"/>
          <a:ext cx="3954294" cy="0"/>
        </a:xfrm>
        <a:prstGeom prst="line">
          <a:avLst/>
        </a:prstGeom>
        <a:solidFill>
          <a:schemeClr val="accent1">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9C793A2-85C4-475F-9EE6-8BCFE32D78CE}">
      <dsp:nvSpPr>
        <dsp:cNvPr id="0" name=""/>
        <dsp:cNvSpPr/>
      </dsp:nvSpPr>
      <dsp:spPr>
        <a:xfrm>
          <a:off x="0" y="3128"/>
          <a:ext cx="3954294" cy="12845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CA" sz="1900" kern="1200" dirty="0">
              <a:latin typeface="Century Gothic" panose="020B0502020202020204" pitchFamily="34" charset="0"/>
            </a:rPr>
            <a:t>Classes start this Thursday September 10</a:t>
          </a:r>
          <a:r>
            <a:rPr lang="en-CA" sz="1900" kern="1200" baseline="30000" dirty="0">
              <a:latin typeface="Century Gothic" panose="020B0502020202020204" pitchFamily="34" charset="0"/>
            </a:rPr>
            <a:t>th</a:t>
          </a:r>
          <a:r>
            <a:rPr lang="en-CA" sz="1900" kern="1200" dirty="0">
              <a:latin typeface="Century Gothic" panose="020B0502020202020204" pitchFamily="34" charset="0"/>
            </a:rPr>
            <a:t> - Do NOT miss any classes!</a:t>
          </a:r>
          <a:endParaRPr lang="en-US" sz="1900" kern="1200" dirty="0">
            <a:latin typeface="Century Gothic" panose="020B0502020202020204" pitchFamily="34" charset="0"/>
          </a:endParaRPr>
        </a:p>
      </dsp:txBody>
      <dsp:txXfrm>
        <a:off x="0" y="3128"/>
        <a:ext cx="3954294" cy="1284569"/>
      </dsp:txXfrm>
    </dsp:sp>
    <dsp:sp modelId="{2F97422F-FEB9-4AD0-96F0-C47EF9002FE8}">
      <dsp:nvSpPr>
        <dsp:cNvPr id="0" name=""/>
        <dsp:cNvSpPr/>
      </dsp:nvSpPr>
      <dsp:spPr>
        <a:xfrm>
          <a:off x="0" y="1287697"/>
          <a:ext cx="3954294" cy="0"/>
        </a:xfrm>
        <a:prstGeom prst="line">
          <a:avLst/>
        </a:prstGeom>
        <a:solidFill>
          <a:schemeClr val="accent1">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3A78177-9D01-4B78-88BC-5FF5FF9C5E61}">
      <dsp:nvSpPr>
        <dsp:cNvPr id="0" name=""/>
        <dsp:cNvSpPr/>
      </dsp:nvSpPr>
      <dsp:spPr>
        <a:xfrm>
          <a:off x="0" y="1287697"/>
          <a:ext cx="3950432" cy="185355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CA" sz="1900" kern="1200" dirty="0">
              <a:latin typeface="Century Gothic" panose="020B0502020202020204" pitchFamily="34" charset="0"/>
            </a:rPr>
            <a:t>Last day to </a:t>
          </a:r>
          <a:r>
            <a:rPr lang="en-CA" sz="1900" b="1" kern="1200" dirty="0">
              <a:latin typeface="Century Gothic" panose="020B0502020202020204" pitchFamily="34" charset="0"/>
            </a:rPr>
            <a:t>add</a:t>
          </a:r>
          <a:r>
            <a:rPr lang="en-CA" sz="1900" kern="1200" dirty="0">
              <a:latin typeface="Century Gothic" panose="020B0502020202020204" pitchFamily="34" charset="0"/>
            </a:rPr>
            <a:t> classes or change course sections for F26 is September 18</a:t>
          </a:r>
          <a:r>
            <a:rPr lang="en-CA" sz="1900" kern="1200" baseline="30000" dirty="0">
              <a:latin typeface="Century Gothic" panose="020B0502020202020204" pitchFamily="34" charset="0"/>
            </a:rPr>
            <a:t>th</a:t>
          </a:r>
          <a:r>
            <a:rPr lang="en-CA" sz="1900" kern="1200" dirty="0">
              <a:latin typeface="Century Gothic" panose="020B0502020202020204" pitchFamily="34" charset="0"/>
            </a:rPr>
            <a:t> </a:t>
          </a:r>
        </a:p>
        <a:p>
          <a:pPr marL="0" lvl="0" indent="0" algn="l" defTabSz="844550">
            <a:lnSpc>
              <a:spcPct val="90000"/>
            </a:lnSpc>
            <a:spcBef>
              <a:spcPct val="0"/>
            </a:spcBef>
            <a:spcAft>
              <a:spcPct val="35000"/>
            </a:spcAft>
            <a:buNone/>
          </a:pPr>
          <a:r>
            <a:rPr lang="en-CA" sz="1900" kern="1200" dirty="0">
              <a:latin typeface="Century Gothic" panose="020B0502020202020204" pitchFamily="34" charset="0"/>
            </a:rPr>
            <a:t>Last day to </a:t>
          </a:r>
          <a:r>
            <a:rPr lang="en-CA" sz="1900" b="1" kern="1200" dirty="0">
              <a:latin typeface="Century Gothic" panose="020B0502020202020204" pitchFamily="34" charset="0"/>
            </a:rPr>
            <a:t>drop</a:t>
          </a:r>
          <a:r>
            <a:rPr lang="en-CA" sz="1900" kern="1200" dirty="0">
              <a:latin typeface="Century Gothic" panose="020B0502020202020204" pitchFamily="34" charset="0"/>
            </a:rPr>
            <a:t> classes for F26 is the last class day – December 4th</a:t>
          </a:r>
          <a:endParaRPr lang="en-US" sz="1900" kern="1200" dirty="0">
            <a:latin typeface="Century Gothic" panose="020B0502020202020204" pitchFamily="34" charset="0"/>
          </a:endParaRPr>
        </a:p>
      </dsp:txBody>
      <dsp:txXfrm>
        <a:off x="0" y="1287697"/>
        <a:ext cx="3950432" cy="1853556"/>
      </dsp:txXfrm>
    </dsp:sp>
    <dsp:sp modelId="{6F45CBF8-5B03-4E83-BF6E-9943ECED7C39}">
      <dsp:nvSpPr>
        <dsp:cNvPr id="0" name=""/>
        <dsp:cNvSpPr/>
      </dsp:nvSpPr>
      <dsp:spPr>
        <a:xfrm>
          <a:off x="0" y="3141254"/>
          <a:ext cx="3954294" cy="0"/>
        </a:xfrm>
        <a:prstGeom prst="line">
          <a:avLst/>
        </a:prstGeom>
        <a:solidFill>
          <a:schemeClr val="accent1">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08B9A1E-28C2-48A3-AEBB-E58A5D2E59B7}">
      <dsp:nvSpPr>
        <dsp:cNvPr id="0" name=""/>
        <dsp:cNvSpPr/>
      </dsp:nvSpPr>
      <dsp:spPr>
        <a:xfrm>
          <a:off x="0" y="3141254"/>
          <a:ext cx="3954294" cy="12845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CA" sz="1900" kern="1200" dirty="0">
              <a:latin typeface="Century Gothic" panose="020B0502020202020204" pitchFamily="34" charset="0"/>
            </a:rPr>
            <a:t>Schedule of dates is in the current Undergraduate Calendar – stay on top of dates!</a:t>
          </a:r>
          <a:endParaRPr lang="en-US" sz="1900" kern="1200" dirty="0">
            <a:latin typeface="Century Gothic" panose="020B0502020202020204" pitchFamily="34" charset="0"/>
          </a:endParaRPr>
        </a:p>
      </dsp:txBody>
      <dsp:txXfrm>
        <a:off x="0" y="3141254"/>
        <a:ext cx="3954294" cy="128456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4B1D50E-9879-4657-B1F7-69A9CDA835FD}">
      <dsp:nvSpPr>
        <dsp:cNvPr id="0" name=""/>
        <dsp:cNvSpPr/>
      </dsp:nvSpPr>
      <dsp:spPr>
        <a:xfrm>
          <a:off x="441699" y="149455"/>
          <a:ext cx="489261" cy="489261"/>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AA9BF004-05E3-4578-B4DE-90A028A59B87}">
      <dsp:nvSpPr>
        <dsp:cNvPr id="0" name=""/>
        <dsp:cNvSpPr/>
      </dsp:nvSpPr>
      <dsp:spPr>
        <a:xfrm>
          <a:off x="8262" y="1029093"/>
          <a:ext cx="1397890" cy="1822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711200">
            <a:lnSpc>
              <a:spcPct val="90000"/>
            </a:lnSpc>
            <a:spcBef>
              <a:spcPct val="0"/>
            </a:spcBef>
            <a:spcAft>
              <a:spcPct val="35000"/>
            </a:spcAft>
            <a:buNone/>
            <a:defRPr b="1"/>
          </a:pPr>
          <a:endParaRPr lang="en-US" sz="1600" kern="1200" dirty="0"/>
        </a:p>
      </dsp:txBody>
      <dsp:txXfrm>
        <a:off x="8262" y="1029093"/>
        <a:ext cx="1397890" cy="1822500"/>
      </dsp:txXfrm>
    </dsp:sp>
    <dsp:sp modelId="{BF393EFF-8902-45DF-A330-225CA4B58D98}">
      <dsp:nvSpPr>
        <dsp:cNvPr id="0" name=""/>
        <dsp:cNvSpPr/>
      </dsp:nvSpPr>
      <dsp:spPr>
        <a:xfrm>
          <a:off x="1" y="819456"/>
          <a:ext cx="1397890" cy="8830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22300">
            <a:lnSpc>
              <a:spcPct val="90000"/>
            </a:lnSpc>
            <a:spcBef>
              <a:spcPct val="0"/>
            </a:spcBef>
            <a:spcAft>
              <a:spcPct val="35000"/>
            </a:spcAft>
            <a:buNone/>
          </a:pPr>
          <a:r>
            <a:rPr lang="en-CA" sz="1400" b="1" kern="1200" dirty="0">
              <a:latin typeface="Abadi" panose="020F0502020204030204" pitchFamily="34" charset="0"/>
            </a:rPr>
            <a:t>Responsibilities</a:t>
          </a:r>
        </a:p>
        <a:p>
          <a:pPr marL="0" lvl="0" indent="0" algn="ctr" defTabSz="622300">
            <a:lnSpc>
              <a:spcPct val="90000"/>
            </a:lnSpc>
            <a:spcBef>
              <a:spcPct val="0"/>
            </a:spcBef>
            <a:spcAft>
              <a:spcPct val="35000"/>
            </a:spcAft>
            <a:buNone/>
          </a:pPr>
          <a:r>
            <a:rPr lang="en-CA" sz="1400" kern="1200" dirty="0">
              <a:latin typeface="Abadi" panose="020F0502020204030204" pitchFamily="34" charset="0"/>
            </a:rPr>
            <a:t>It’s up to you to seek out the information you need. </a:t>
          </a:r>
        </a:p>
        <a:p>
          <a:pPr marL="0" lvl="0" indent="0" algn="ctr" defTabSz="622300">
            <a:lnSpc>
              <a:spcPct val="90000"/>
            </a:lnSpc>
            <a:spcBef>
              <a:spcPct val="0"/>
            </a:spcBef>
            <a:spcAft>
              <a:spcPct val="35000"/>
            </a:spcAft>
            <a:buNone/>
          </a:pPr>
          <a:r>
            <a:rPr lang="en-CA" sz="1400" kern="1200" dirty="0">
              <a:latin typeface="Abadi" panose="020F0502020204030204" pitchFamily="34" charset="0"/>
            </a:rPr>
            <a:t>Help is available, but you NEED TO ASK</a:t>
          </a:r>
          <a:endParaRPr lang="en-US" sz="1400" kern="1200" dirty="0">
            <a:latin typeface="Abadi" panose="020F0502020204030204" pitchFamily="34" charset="0"/>
          </a:endParaRPr>
        </a:p>
      </dsp:txBody>
      <dsp:txXfrm>
        <a:off x="1" y="819456"/>
        <a:ext cx="1397890" cy="883046"/>
      </dsp:txXfrm>
    </dsp:sp>
    <dsp:sp modelId="{AAF9F38E-34DA-41A3-A805-19DCA6D3CA0A}">
      <dsp:nvSpPr>
        <dsp:cNvPr id="0" name=""/>
        <dsp:cNvSpPr/>
      </dsp:nvSpPr>
      <dsp:spPr>
        <a:xfrm>
          <a:off x="2054435" y="118872"/>
          <a:ext cx="489261" cy="489261"/>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717D8F05-7FD6-4132-80C8-BF438911997C}">
      <dsp:nvSpPr>
        <dsp:cNvPr id="0" name=""/>
        <dsp:cNvSpPr/>
      </dsp:nvSpPr>
      <dsp:spPr>
        <a:xfrm>
          <a:off x="1650784" y="1102170"/>
          <a:ext cx="1397890" cy="1822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711200">
            <a:lnSpc>
              <a:spcPct val="90000"/>
            </a:lnSpc>
            <a:spcBef>
              <a:spcPct val="0"/>
            </a:spcBef>
            <a:spcAft>
              <a:spcPct val="35000"/>
            </a:spcAft>
            <a:buNone/>
            <a:defRPr b="1"/>
          </a:pPr>
          <a:endParaRPr lang="en-US" sz="1600" kern="1200" dirty="0"/>
        </a:p>
      </dsp:txBody>
      <dsp:txXfrm>
        <a:off x="1650784" y="1102170"/>
        <a:ext cx="1397890" cy="1822500"/>
      </dsp:txXfrm>
    </dsp:sp>
    <dsp:sp modelId="{71771069-EFD6-41A1-BF14-EA14A22543B5}">
      <dsp:nvSpPr>
        <dsp:cNvPr id="0" name=""/>
        <dsp:cNvSpPr/>
      </dsp:nvSpPr>
      <dsp:spPr>
        <a:xfrm>
          <a:off x="1668258" y="817623"/>
          <a:ext cx="1397890" cy="59073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22300">
            <a:lnSpc>
              <a:spcPct val="90000"/>
            </a:lnSpc>
            <a:spcBef>
              <a:spcPct val="0"/>
            </a:spcBef>
            <a:spcAft>
              <a:spcPct val="35000"/>
            </a:spcAft>
            <a:buNone/>
          </a:pPr>
          <a:r>
            <a:rPr lang="en-CA" sz="1400" b="1" kern="1200" dirty="0">
              <a:latin typeface="Abadi" panose="020B0604020104020204" pitchFamily="34" charset="0"/>
            </a:rPr>
            <a:t>No one will chase down your assignments</a:t>
          </a:r>
        </a:p>
        <a:p>
          <a:pPr marL="0" lvl="0" indent="0" algn="ctr" defTabSz="622300">
            <a:lnSpc>
              <a:spcPct val="90000"/>
            </a:lnSpc>
            <a:spcBef>
              <a:spcPct val="0"/>
            </a:spcBef>
            <a:spcAft>
              <a:spcPct val="35000"/>
            </a:spcAft>
            <a:buNone/>
          </a:pPr>
          <a:r>
            <a:rPr lang="en-CA" sz="1400" kern="1200" dirty="0">
              <a:latin typeface="Abadi" panose="020B0604020104020204" pitchFamily="34" charset="0"/>
            </a:rPr>
            <a:t>If you hand something in late, you will lose marks. Not at all? You’ll get 0.</a:t>
          </a:r>
          <a:endParaRPr lang="en-US" sz="1400" kern="1200" dirty="0">
            <a:latin typeface="Abadi" panose="020B0604020104020204" pitchFamily="34" charset="0"/>
          </a:endParaRPr>
        </a:p>
      </dsp:txBody>
      <dsp:txXfrm>
        <a:off x="1668258" y="817623"/>
        <a:ext cx="1397890" cy="590738"/>
      </dsp:txXfrm>
    </dsp:sp>
    <dsp:sp modelId="{F92DB61C-BB62-422D-A6A7-2E0B1906011A}">
      <dsp:nvSpPr>
        <dsp:cNvPr id="0" name=""/>
        <dsp:cNvSpPr/>
      </dsp:nvSpPr>
      <dsp:spPr>
        <a:xfrm>
          <a:off x="3676197" y="115224"/>
          <a:ext cx="489261" cy="489261"/>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37F73C04-B9B5-40D5-89D8-9C51E1ABED84}">
      <dsp:nvSpPr>
        <dsp:cNvPr id="0" name=""/>
        <dsp:cNvSpPr/>
      </dsp:nvSpPr>
      <dsp:spPr>
        <a:xfrm>
          <a:off x="3293306" y="1049723"/>
          <a:ext cx="1397890" cy="1822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a:lnSpc>
              <a:spcPct val="90000"/>
            </a:lnSpc>
            <a:spcBef>
              <a:spcPct val="0"/>
            </a:spcBef>
            <a:spcAft>
              <a:spcPct val="35000"/>
            </a:spcAft>
            <a:buNone/>
            <a:defRPr b="1"/>
          </a:pPr>
          <a:endParaRPr lang="en-US" sz="1600" kern="1200" dirty="0"/>
        </a:p>
      </dsp:txBody>
      <dsp:txXfrm>
        <a:off x="3293306" y="1049723"/>
        <a:ext cx="1397890" cy="1822500"/>
      </dsp:txXfrm>
    </dsp:sp>
    <dsp:sp modelId="{BA24C6A3-E0AF-426B-B9DF-255957C6AE60}">
      <dsp:nvSpPr>
        <dsp:cNvPr id="0" name=""/>
        <dsp:cNvSpPr/>
      </dsp:nvSpPr>
      <dsp:spPr>
        <a:xfrm>
          <a:off x="3335662" y="823710"/>
          <a:ext cx="1397890" cy="80052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22300">
            <a:lnSpc>
              <a:spcPct val="90000"/>
            </a:lnSpc>
            <a:spcBef>
              <a:spcPct val="0"/>
            </a:spcBef>
            <a:spcAft>
              <a:spcPct val="35000"/>
            </a:spcAft>
            <a:buNone/>
          </a:pPr>
          <a:r>
            <a:rPr lang="en-CA" sz="1400" b="1" kern="1200" dirty="0">
              <a:latin typeface="Abadi" panose="020B0604020104020204" pitchFamily="34" charset="0"/>
            </a:rPr>
            <a:t>Deadlines</a:t>
          </a:r>
        </a:p>
        <a:p>
          <a:pPr marL="0" lvl="0" indent="0" algn="ctr" defTabSz="622300">
            <a:lnSpc>
              <a:spcPct val="90000"/>
            </a:lnSpc>
            <a:spcBef>
              <a:spcPct val="0"/>
            </a:spcBef>
            <a:spcAft>
              <a:spcPct val="35000"/>
            </a:spcAft>
            <a:buNone/>
          </a:pPr>
          <a:r>
            <a:rPr lang="en-CA" sz="1400" kern="1200" dirty="0">
              <a:latin typeface="Abadi" panose="020B0604020104020204" pitchFamily="34" charset="0"/>
            </a:rPr>
            <a:t>Ask instructors if you need mid-semester academic consideration for:</a:t>
          </a:r>
        </a:p>
        <a:p>
          <a:pPr marL="0" lvl="0" indent="0" algn="ctr" defTabSz="622300">
            <a:lnSpc>
              <a:spcPct val="90000"/>
            </a:lnSpc>
            <a:spcBef>
              <a:spcPct val="0"/>
            </a:spcBef>
            <a:spcAft>
              <a:spcPct val="35000"/>
            </a:spcAft>
            <a:buNone/>
          </a:pPr>
          <a:r>
            <a:rPr lang="en-CA" sz="1400" kern="1200" dirty="0">
              <a:latin typeface="Abadi" panose="020B0604020104020204" pitchFamily="34" charset="0"/>
            </a:rPr>
            <a:t> </a:t>
          </a:r>
          <a:r>
            <a:rPr lang="en-CA" sz="1400" b="1" kern="1200" dirty="0">
              <a:latin typeface="Abadi" panose="020B0604020104020204" pitchFamily="34" charset="0"/>
            </a:rPr>
            <a:t>medical</a:t>
          </a:r>
        </a:p>
        <a:p>
          <a:pPr marL="0" lvl="0" indent="0" algn="ctr" defTabSz="622300">
            <a:lnSpc>
              <a:spcPct val="90000"/>
            </a:lnSpc>
            <a:spcBef>
              <a:spcPct val="0"/>
            </a:spcBef>
            <a:spcAft>
              <a:spcPct val="35000"/>
            </a:spcAft>
            <a:buNone/>
          </a:pPr>
          <a:r>
            <a:rPr lang="en-CA" sz="1400" b="1" kern="1200" dirty="0">
              <a:latin typeface="Abadi" panose="020B0604020104020204" pitchFamily="34" charset="0"/>
            </a:rPr>
            <a:t>psychological</a:t>
          </a:r>
          <a:r>
            <a:rPr lang="en-CA" sz="1400" kern="1200" dirty="0">
              <a:latin typeface="Abadi" panose="020B0604020104020204" pitchFamily="34" charset="0"/>
            </a:rPr>
            <a:t> or </a:t>
          </a:r>
        </a:p>
        <a:p>
          <a:pPr marL="0" lvl="0" indent="0" algn="ctr" defTabSz="622300">
            <a:lnSpc>
              <a:spcPct val="90000"/>
            </a:lnSpc>
            <a:spcBef>
              <a:spcPct val="0"/>
            </a:spcBef>
            <a:spcAft>
              <a:spcPct val="35000"/>
            </a:spcAft>
            <a:buNone/>
          </a:pPr>
          <a:r>
            <a:rPr lang="en-CA" sz="1400" b="1" kern="1200" dirty="0">
              <a:latin typeface="Abadi" panose="020B0604020104020204" pitchFamily="34" charset="0"/>
            </a:rPr>
            <a:t>compassionate</a:t>
          </a:r>
        </a:p>
        <a:p>
          <a:pPr marL="0" lvl="0" indent="0" algn="ctr" defTabSz="622300">
            <a:lnSpc>
              <a:spcPct val="90000"/>
            </a:lnSpc>
            <a:spcBef>
              <a:spcPct val="0"/>
            </a:spcBef>
            <a:spcAft>
              <a:spcPct val="35000"/>
            </a:spcAft>
            <a:buNone/>
          </a:pPr>
          <a:r>
            <a:rPr lang="en-CA" sz="1400" kern="1200" dirty="0">
              <a:latin typeface="Abadi" panose="020B0604020104020204" pitchFamily="34" charset="0"/>
            </a:rPr>
            <a:t> grounds. </a:t>
          </a:r>
          <a:endParaRPr lang="en-US" sz="1400" kern="1200" dirty="0">
            <a:latin typeface="Abadi" panose="020B0604020104020204" pitchFamily="34" charset="0"/>
          </a:endParaRPr>
        </a:p>
      </dsp:txBody>
      <dsp:txXfrm>
        <a:off x="3335662" y="823710"/>
        <a:ext cx="1397890" cy="800528"/>
      </dsp:txXfrm>
    </dsp:sp>
    <dsp:sp modelId="{CF9B0594-087A-41DB-A201-9755D696F782}">
      <dsp:nvSpPr>
        <dsp:cNvPr id="0" name=""/>
        <dsp:cNvSpPr/>
      </dsp:nvSpPr>
      <dsp:spPr>
        <a:xfrm>
          <a:off x="5323107" y="97417"/>
          <a:ext cx="489261" cy="489261"/>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E4175222-4481-4B5C-9C67-4669B93C839D}">
      <dsp:nvSpPr>
        <dsp:cNvPr id="0" name=""/>
        <dsp:cNvSpPr/>
      </dsp:nvSpPr>
      <dsp:spPr>
        <a:xfrm>
          <a:off x="4935827" y="1024313"/>
          <a:ext cx="1397890" cy="1822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a:lnSpc>
              <a:spcPct val="90000"/>
            </a:lnSpc>
            <a:spcBef>
              <a:spcPct val="0"/>
            </a:spcBef>
            <a:spcAft>
              <a:spcPct val="35000"/>
            </a:spcAft>
            <a:buNone/>
            <a:defRPr b="1"/>
          </a:pPr>
          <a:endParaRPr lang="en-US" sz="1600" kern="1200" dirty="0"/>
        </a:p>
      </dsp:txBody>
      <dsp:txXfrm>
        <a:off x="4935827" y="1024313"/>
        <a:ext cx="1397890" cy="1822500"/>
      </dsp:txXfrm>
    </dsp:sp>
    <dsp:sp modelId="{43E9CC6E-8894-47E3-9E55-A707A3936D33}">
      <dsp:nvSpPr>
        <dsp:cNvPr id="0" name=""/>
        <dsp:cNvSpPr/>
      </dsp:nvSpPr>
      <dsp:spPr>
        <a:xfrm>
          <a:off x="4923610" y="746820"/>
          <a:ext cx="1397890" cy="90216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22300">
            <a:lnSpc>
              <a:spcPct val="90000"/>
            </a:lnSpc>
            <a:spcBef>
              <a:spcPct val="0"/>
            </a:spcBef>
            <a:spcAft>
              <a:spcPct val="35000"/>
            </a:spcAft>
            <a:buNone/>
          </a:pPr>
          <a:r>
            <a:rPr lang="en-CA" sz="1400" b="1" kern="1200" dirty="0">
              <a:latin typeface="Abadi" panose="020B0604020104020204" pitchFamily="34" charset="0"/>
            </a:rPr>
            <a:t>Learning expectations</a:t>
          </a:r>
          <a:endParaRPr lang="en-CA" sz="1400" kern="1200" dirty="0">
            <a:latin typeface="Abadi" panose="020B0604020104020204" pitchFamily="34" charset="0"/>
          </a:endParaRPr>
        </a:p>
        <a:p>
          <a:pPr marL="0" lvl="0" indent="0" algn="ctr" defTabSz="622300">
            <a:lnSpc>
              <a:spcPct val="90000"/>
            </a:lnSpc>
            <a:spcBef>
              <a:spcPct val="0"/>
            </a:spcBef>
            <a:spcAft>
              <a:spcPct val="35000"/>
            </a:spcAft>
            <a:buNone/>
          </a:pPr>
          <a:r>
            <a:rPr lang="en-CA" sz="1400" kern="1200" dirty="0">
              <a:latin typeface="Abadi" panose="020B0604020104020204" pitchFamily="34" charset="0"/>
            </a:rPr>
            <a:t>Clearly laid out in </a:t>
          </a:r>
        </a:p>
        <a:p>
          <a:pPr marL="0" lvl="0" indent="0" algn="ctr" defTabSz="622300">
            <a:lnSpc>
              <a:spcPct val="90000"/>
            </a:lnSpc>
            <a:spcBef>
              <a:spcPct val="0"/>
            </a:spcBef>
            <a:spcAft>
              <a:spcPct val="35000"/>
            </a:spcAft>
            <a:buNone/>
          </a:pPr>
          <a:r>
            <a:rPr lang="en-CA" sz="1400" kern="1200" dirty="0">
              <a:latin typeface="Abadi" panose="020B0604020104020204" pitchFamily="34" charset="0"/>
            </a:rPr>
            <a:t>COURSE OUTLINES.</a:t>
          </a:r>
        </a:p>
        <a:p>
          <a:pPr marL="0" lvl="0" indent="0" algn="ctr" defTabSz="622300">
            <a:lnSpc>
              <a:spcPct val="90000"/>
            </a:lnSpc>
            <a:spcBef>
              <a:spcPct val="0"/>
            </a:spcBef>
            <a:spcAft>
              <a:spcPct val="35000"/>
            </a:spcAft>
            <a:buNone/>
          </a:pPr>
          <a:endParaRPr lang="en-CA" sz="1400" kern="1200" dirty="0">
            <a:latin typeface="Abadi" panose="020B0604020104020204" pitchFamily="34" charset="0"/>
          </a:endParaRPr>
        </a:p>
        <a:p>
          <a:pPr marL="0" lvl="0" indent="0" algn="ctr" defTabSz="622300">
            <a:lnSpc>
              <a:spcPct val="90000"/>
            </a:lnSpc>
            <a:spcBef>
              <a:spcPct val="0"/>
            </a:spcBef>
            <a:spcAft>
              <a:spcPct val="35000"/>
            </a:spcAft>
            <a:buNone/>
          </a:pPr>
          <a:r>
            <a:rPr lang="en-CA" sz="1400" kern="1200" dirty="0">
              <a:latin typeface="Abadi" panose="020B0604020104020204" pitchFamily="34" charset="0"/>
            </a:rPr>
            <a:t>Carie’s TIP</a:t>
          </a:r>
        </a:p>
        <a:p>
          <a:pPr marL="0" lvl="0" indent="0" algn="ctr" defTabSz="622300">
            <a:lnSpc>
              <a:spcPct val="90000"/>
            </a:lnSpc>
            <a:spcBef>
              <a:spcPct val="0"/>
            </a:spcBef>
            <a:spcAft>
              <a:spcPct val="35000"/>
            </a:spcAft>
            <a:buNone/>
          </a:pPr>
          <a:r>
            <a:rPr lang="en-CA" sz="1400" kern="1200" dirty="0">
              <a:latin typeface="Abadi" panose="020B0604020104020204" pitchFamily="34" charset="0"/>
            </a:rPr>
            <a:t>Print them.</a:t>
          </a:r>
        </a:p>
        <a:p>
          <a:pPr marL="0" lvl="0" indent="0" algn="ctr" defTabSz="622300">
            <a:lnSpc>
              <a:spcPct val="90000"/>
            </a:lnSpc>
            <a:spcBef>
              <a:spcPct val="0"/>
            </a:spcBef>
            <a:spcAft>
              <a:spcPct val="35000"/>
            </a:spcAft>
            <a:buNone/>
          </a:pPr>
          <a:r>
            <a:rPr lang="en-CA" sz="1400" kern="1200" dirty="0">
              <a:latin typeface="Abadi" panose="020B0604020104020204" pitchFamily="34" charset="0"/>
            </a:rPr>
            <a:t>Put dates on a calendar.</a:t>
          </a:r>
        </a:p>
        <a:p>
          <a:pPr marL="0" lvl="0" indent="0" algn="ctr" defTabSz="622300">
            <a:lnSpc>
              <a:spcPct val="90000"/>
            </a:lnSpc>
            <a:spcBef>
              <a:spcPct val="0"/>
            </a:spcBef>
            <a:spcAft>
              <a:spcPct val="35000"/>
            </a:spcAft>
            <a:buNone/>
          </a:pPr>
          <a:endParaRPr lang="en-US" sz="1400" kern="1200" dirty="0"/>
        </a:p>
      </dsp:txBody>
      <dsp:txXfrm>
        <a:off x="4923610" y="746820"/>
        <a:ext cx="1397890" cy="902167"/>
      </dsp:txXfrm>
    </dsp:sp>
    <dsp:sp modelId="{CEDE80D2-1F18-4348-ADD3-F5BF8D26596A}">
      <dsp:nvSpPr>
        <dsp:cNvPr id="0" name=""/>
        <dsp:cNvSpPr/>
      </dsp:nvSpPr>
      <dsp:spPr>
        <a:xfrm>
          <a:off x="7032124" y="82759"/>
          <a:ext cx="489261" cy="489261"/>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DAB8D0FE-C87A-430F-A99E-8F8EE031BCFA}">
      <dsp:nvSpPr>
        <dsp:cNvPr id="0" name=""/>
        <dsp:cNvSpPr/>
      </dsp:nvSpPr>
      <dsp:spPr>
        <a:xfrm>
          <a:off x="6584332" y="802310"/>
          <a:ext cx="1397890" cy="25344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22300">
            <a:lnSpc>
              <a:spcPct val="90000"/>
            </a:lnSpc>
            <a:spcBef>
              <a:spcPct val="0"/>
            </a:spcBef>
            <a:spcAft>
              <a:spcPct val="35000"/>
            </a:spcAft>
            <a:buNone/>
            <a:defRPr b="1"/>
          </a:pPr>
          <a:r>
            <a:rPr lang="en-CA" sz="1400" b="0" kern="1200" dirty="0">
              <a:latin typeface="Abadi" panose="020B0604020104020204" pitchFamily="34" charset="0"/>
            </a:rPr>
            <a:t>Go to class.</a:t>
          </a:r>
        </a:p>
        <a:p>
          <a:pPr marL="0" lvl="0" indent="0" algn="ctr" defTabSz="622300">
            <a:lnSpc>
              <a:spcPct val="90000"/>
            </a:lnSpc>
            <a:spcBef>
              <a:spcPct val="0"/>
            </a:spcBef>
            <a:spcAft>
              <a:spcPct val="35000"/>
            </a:spcAft>
            <a:buNone/>
            <a:defRPr b="1"/>
          </a:pPr>
          <a:endParaRPr lang="en-CA" sz="1400" b="1" kern="1200" dirty="0">
            <a:latin typeface="Abadi" panose="020B0604020104020204" pitchFamily="34" charset="0"/>
          </a:endParaRPr>
        </a:p>
        <a:p>
          <a:pPr marL="0" lvl="0" indent="0" algn="ctr" defTabSz="622300">
            <a:lnSpc>
              <a:spcPct val="90000"/>
            </a:lnSpc>
            <a:spcBef>
              <a:spcPct val="0"/>
            </a:spcBef>
            <a:spcAft>
              <a:spcPct val="35000"/>
            </a:spcAft>
            <a:buNone/>
            <a:defRPr b="1"/>
          </a:pPr>
          <a:r>
            <a:rPr lang="en-CA" sz="1400" b="1" kern="1200" dirty="0">
              <a:latin typeface="Abadi" panose="020B0604020104020204" pitchFamily="34" charset="0"/>
            </a:rPr>
            <a:t>You can skip seminars and labs and lectures and no one will notice!</a:t>
          </a:r>
        </a:p>
        <a:p>
          <a:pPr marL="0" lvl="0" indent="0" algn="ctr" defTabSz="622300">
            <a:lnSpc>
              <a:spcPct val="90000"/>
            </a:lnSpc>
            <a:spcBef>
              <a:spcPct val="0"/>
            </a:spcBef>
            <a:spcAft>
              <a:spcPct val="35000"/>
            </a:spcAft>
            <a:buNone/>
            <a:defRPr b="1"/>
          </a:pPr>
          <a:r>
            <a:rPr lang="en-CA" sz="1400" b="1" kern="1200" dirty="0">
              <a:latin typeface="Abadi" panose="020B0604020104020204" pitchFamily="34" charset="0"/>
            </a:rPr>
            <a:t> </a:t>
          </a:r>
        </a:p>
        <a:p>
          <a:pPr marL="0" lvl="0" indent="0" algn="ctr" defTabSz="622300">
            <a:lnSpc>
              <a:spcPct val="90000"/>
            </a:lnSpc>
            <a:spcBef>
              <a:spcPct val="0"/>
            </a:spcBef>
            <a:spcAft>
              <a:spcPct val="35000"/>
            </a:spcAft>
            <a:buNone/>
            <a:defRPr b="1"/>
          </a:pPr>
          <a:r>
            <a:rPr lang="en-CA" sz="1400" b="0" kern="1200" dirty="0">
              <a:latin typeface="Abadi" panose="020B0604020104020204" pitchFamily="34" charset="0"/>
            </a:rPr>
            <a:t>Yikes!</a:t>
          </a:r>
          <a:endParaRPr lang="en-US" sz="1400" b="0" kern="1200" dirty="0">
            <a:latin typeface="Abadi" panose="020B0604020104020204" pitchFamily="34" charset="0"/>
          </a:endParaRPr>
        </a:p>
      </dsp:txBody>
      <dsp:txXfrm>
        <a:off x="6584332" y="802310"/>
        <a:ext cx="1397890" cy="2534477"/>
      </dsp:txXfrm>
    </dsp:sp>
    <dsp:sp modelId="{ECE324EA-9B2D-4D65-8257-29EE336F6632}">
      <dsp:nvSpPr>
        <dsp:cNvPr id="0" name=""/>
        <dsp:cNvSpPr/>
      </dsp:nvSpPr>
      <dsp:spPr>
        <a:xfrm>
          <a:off x="6578349" y="2968536"/>
          <a:ext cx="1397890" cy="566"/>
        </a:xfrm>
        <a:prstGeom prst="rect">
          <a:avLst/>
        </a:prstGeom>
        <a:noFill/>
        <a:ln>
          <a:noFill/>
        </a:ln>
        <a:effectLst/>
      </dsp:spPr>
      <dsp:style>
        <a:lnRef idx="0">
          <a:scrgbClr r="0" g="0" b="0"/>
        </a:lnRef>
        <a:fillRef idx="0">
          <a:scrgbClr r="0" g="0" b="0"/>
        </a:fillRef>
        <a:effectRef idx="0">
          <a:scrgbClr r="0" g="0" b="0"/>
        </a:effectRef>
        <a:fontRef idx="minor"/>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882340F-1802-465A-9662-ADA8DE2C5031}">
      <dsp:nvSpPr>
        <dsp:cNvPr id="0" name=""/>
        <dsp:cNvSpPr/>
      </dsp:nvSpPr>
      <dsp:spPr>
        <a:xfrm>
          <a:off x="1534394" y="810191"/>
          <a:ext cx="322395" cy="91440"/>
        </a:xfrm>
        <a:custGeom>
          <a:avLst/>
          <a:gdLst/>
          <a:ahLst/>
          <a:cxnLst/>
          <a:rect l="0" t="0" r="0" b="0"/>
          <a:pathLst>
            <a:path>
              <a:moveTo>
                <a:pt x="0" y="45720"/>
              </a:moveTo>
              <a:lnTo>
                <a:pt x="322395" y="45720"/>
              </a:lnTo>
            </a:path>
          </a:pathLst>
        </a:custGeom>
        <a:noFill/>
        <a:ln w="9525" cap="rnd" cmpd="sng" algn="ctr">
          <a:solidFill>
            <a:schemeClr val="accent2">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1686767" y="854146"/>
        <a:ext cx="17649" cy="3529"/>
      </dsp:txXfrm>
    </dsp:sp>
    <dsp:sp modelId="{76709043-195C-47F4-86FA-B391B95CAB43}">
      <dsp:nvSpPr>
        <dsp:cNvPr id="0" name=""/>
        <dsp:cNvSpPr/>
      </dsp:nvSpPr>
      <dsp:spPr>
        <a:xfrm>
          <a:off x="1432" y="395482"/>
          <a:ext cx="1534761" cy="920857"/>
        </a:xfrm>
        <a:prstGeom prst="rect">
          <a:avLst/>
        </a:prstGeom>
        <a:solidFill>
          <a:schemeClr val="accent2">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5205" tIns="78940" rIns="75205" bIns="78940" numCol="1" spcCol="1270" anchor="ctr" anchorCtr="0">
          <a:noAutofit/>
        </a:bodyPr>
        <a:lstStyle/>
        <a:p>
          <a:pPr marL="0" lvl="0" indent="0" algn="ctr" defTabSz="533400">
            <a:lnSpc>
              <a:spcPct val="90000"/>
            </a:lnSpc>
            <a:spcBef>
              <a:spcPct val="0"/>
            </a:spcBef>
            <a:spcAft>
              <a:spcPct val="35000"/>
            </a:spcAft>
            <a:buNone/>
          </a:pPr>
          <a:r>
            <a:rPr lang="en-CA" sz="1200" b="1" kern="1200" dirty="0">
              <a:latin typeface="Century Gothic" panose="020B0502020202020204" pitchFamily="34" charset="0"/>
            </a:rPr>
            <a:t>Ask for help</a:t>
          </a:r>
        </a:p>
        <a:p>
          <a:pPr marL="0" lvl="0" indent="0" algn="ctr" defTabSz="533400">
            <a:lnSpc>
              <a:spcPct val="90000"/>
            </a:lnSpc>
            <a:spcBef>
              <a:spcPct val="0"/>
            </a:spcBef>
            <a:spcAft>
              <a:spcPct val="35000"/>
            </a:spcAft>
            <a:buNone/>
          </a:pPr>
          <a:r>
            <a:rPr lang="en-CA" sz="1200" kern="1200" dirty="0">
              <a:latin typeface="Century Gothic" panose="020B0502020202020204" pitchFamily="34" charset="0"/>
            </a:rPr>
            <a:t>I can’t emphasize this enough.</a:t>
          </a:r>
          <a:endParaRPr lang="en-US" sz="1200" kern="1200" dirty="0">
            <a:latin typeface="Century Gothic" panose="020B0502020202020204" pitchFamily="34" charset="0"/>
          </a:endParaRPr>
        </a:p>
      </dsp:txBody>
      <dsp:txXfrm>
        <a:off x="1432" y="395482"/>
        <a:ext cx="1534761" cy="920857"/>
      </dsp:txXfrm>
    </dsp:sp>
    <dsp:sp modelId="{0A500FAC-0F25-4DE3-A235-BAA7CDB3C1B3}">
      <dsp:nvSpPr>
        <dsp:cNvPr id="0" name=""/>
        <dsp:cNvSpPr/>
      </dsp:nvSpPr>
      <dsp:spPr>
        <a:xfrm>
          <a:off x="3422151" y="810191"/>
          <a:ext cx="322395" cy="91440"/>
        </a:xfrm>
        <a:custGeom>
          <a:avLst/>
          <a:gdLst/>
          <a:ahLst/>
          <a:cxnLst/>
          <a:rect l="0" t="0" r="0" b="0"/>
          <a:pathLst>
            <a:path>
              <a:moveTo>
                <a:pt x="0" y="45720"/>
              </a:moveTo>
              <a:lnTo>
                <a:pt x="322395" y="45720"/>
              </a:lnTo>
            </a:path>
          </a:pathLst>
        </a:custGeom>
        <a:noFill/>
        <a:ln w="9525" cap="rnd" cmpd="sng" algn="ctr">
          <a:solidFill>
            <a:schemeClr val="accent3">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574524" y="854146"/>
        <a:ext cx="17649" cy="3529"/>
      </dsp:txXfrm>
    </dsp:sp>
    <dsp:sp modelId="{A797ECA6-353B-4FD7-B8B1-0D298FB515CA}">
      <dsp:nvSpPr>
        <dsp:cNvPr id="0" name=""/>
        <dsp:cNvSpPr/>
      </dsp:nvSpPr>
      <dsp:spPr>
        <a:xfrm>
          <a:off x="1889189" y="395482"/>
          <a:ext cx="1534761" cy="920857"/>
        </a:xfrm>
        <a:prstGeom prst="rect">
          <a:avLst/>
        </a:prstGeom>
        <a:solidFill>
          <a:schemeClr val="accent3">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5205" tIns="78940" rIns="75205" bIns="78940" numCol="1" spcCol="1270" anchor="ctr" anchorCtr="0">
          <a:noAutofit/>
        </a:bodyPr>
        <a:lstStyle/>
        <a:p>
          <a:pPr marL="0" lvl="0" indent="0" algn="ctr" defTabSz="533400">
            <a:lnSpc>
              <a:spcPct val="90000"/>
            </a:lnSpc>
            <a:spcBef>
              <a:spcPct val="0"/>
            </a:spcBef>
            <a:spcAft>
              <a:spcPct val="35000"/>
            </a:spcAft>
            <a:buNone/>
          </a:pPr>
          <a:r>
            <a:rPr lang="en-US" sz="1200" b="1" kern="1200" dirty="0">
              <a:latin typeface="Century Gothic" panose="020B0502020202020204" pitchFamily="34" charset="0"/>
            </a:rPr>
            <a:t>Download Outlook on your phone</a:t>
          </a:r>
          <a:endParaRPr lang="en-US" sz="1200" kern="1200" dirty="0">
            <a:latin typeface="Century Gothic" panose="020B0502020202020204" pitchFamily="34" charset="0"/>
          </a:endParaRPr>
        </a:p>
      </dsp:txBody>
      <dsp:txXfrm>
        <a:off x="1889189" y="395482"/>
        <a:ext cx="1534761" cy="920857"/>
      </dsp:txXfrm>
    </dsp:sp>
    <dsp:sp modelId="{7F5A944D-E77A-49DE-BC96-64555CCA6790}">
      <dsp:nvSpPr>
        <dsp:cNvPr id="0" name=""/>
        <dsp:cNvSpPr/>
      </dsp:nvSpPr>
      <dsp:spPr>
        <a:xfrm>
          <a:off x="5309908" y="810191"/>
          <a:ext cx="322395" cy="91440"/>
        </a:xfrm>
        <a:custGeom>
          <a:avLst/>
          <a:gdLst/>
          <a:ahLst/>
          <a:cxnLst/>
          <a:rect l="0" t="0" r="0" b="0"/>
          <a:pathLst>
            <a:path>
              <a:moveTo>
                <a:pt x="0" y="45720"/>
              </a:moveTo>
              <a:lnTo>
                <a:pt x="322395" y="45720"/>
              </a:lnTo>
            </a:path>
          </a:pathLst>
        </a:custGeom>
        <a:noFill/>
        <a:ln w="9525" cap="rnd" cmpd="sng" algn="ctr">
          <a:solidFill>
            <a:schemeClr val="accent4">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462281" y="854146"/>
        <a:ext cx="17649" cy="3529"/>
      </dsp:txXfrm>
    </dsp:sp>
    <dsp:sp modelId="{DF9EEF80-0570-4CAF-BECC-E9C181CA1ABF}">
      <dsp:nvSpPr>
        <dsp:cNvPr id="0" name=""/>
        <dsp:cNvSpPr/>
      </dsp:nvSpPr>
      <dsp:spPr>
        <a:xfrm>
          <a:off x="3776946" y="395482"/>
          <a:ext cx="1534761" cy="920857"/>
        </a:xfrm>
        <a:prstGeom prst="rect">
          <a:avLst/>
        </a:prstGeom>
        <a:solidFill>
          <a:schemeClr val="accent4">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5205" tIns="78940" rIns="75205" bIns="78940" numCol="1" spcCol="1270" anchor="ctr" anchorCtr="0">
          <a:noAutofit/>
        </a:bodyPr>
        <a:lstStyle/>
        <a:p>
          <a:pPr marL="0" lvl="0" indent="0" algn="ctr" defTabSz="533400">
            <a:lnSpc>
              <a:spcPct val="90000"/>
            </a:lnSpc>
            <a:spcBef>
              <a:spcPct val="0"/>
            </a:spcBef>
            <a:spcAft>
              <a:spcPct val="35000"/>
            </a:spcAft>
            <a:buNone/>
          </a:pPr>
          <a:r>
            <a:rPr lang="en-CA" sz="1200" b="1" kern="1200" dirty="0"/>
            <a:t>Check and use your @uoguelph.ca email </a:t>
          </a:r>
          <a:endParaRPr lang="en-US" sz="1200" kern="1200" dirty="0">
            <a:latin typeface="Century Gothic" panose="020B0502020202020204" pitchFamily="34" charset="0"/>
          </a:endParaRPr>
        </a:p>
      </dsp:txBody>
      <dsp:txXfrm>
        <a:off x="3776946" y="395482"/>
        <a:ext cx="1534761" cy="920857"/>
      </dsp:txXfrm>
    </dsp:sp>
    <dsp:sp modelId="{EF8D4F03-D59E-4903-9C01-E887A8C2AC64}">
      <dsp:nvSpPr>
        <dsp:cNvPr id="0" name=""/>
        <dsp:cNvSpPr/>
      </dsp:nvSpPr>
      <dsp:spPr>
        <a:xfrm>
          <a:off x="768813" y="1314539"/>
          <a:ext cx="5663270" cy="322395"/>
        </a:xfrm>
        <a:custGeom>
          <a:avLst/>
          <a:gdLst/>
          <a:ahLst/>
          <a:cxnLst/>
          <a:rect l="0" t="0" r="0" b="0"/>
          <a:pathLst>
            <a:path>
              <a:moveTo>
                <a:pt x="5663270" y="0"/>
              </a:moveTo>
              <a:lnTo>
                <a:pt x="5663270" y="178297"/>
              </a:lnTo>
              <a:lnTo>
                <a:pt x="0" y="178297"/>
              </a:lnTo>
              <a:lnTo>
                <a:pt x="0" y="322395"/>
              </a:lnTo>
            </a:path>
          </a:pathLst>
        </a:custGeom>
        <a:noFill/>
        <a:ln w="9525" cap="rnd" cmpd="sng" algn="ctr">
          <a:solidFill>
            <a:schemeClr val="accent5">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458592" y="1473972"/>
        <a:ext cx="283713" cy="3529"/>
      </dsp:txXfrm>
    </dsp:sp>
    <dsp:sp modelId="{C1D65362-4ED6-4F28-AE27-1C7BC0C67470}">
      <dsp:nvSpPr>
        <dsp:cNvPr id="0" name=""/>
        <dsp:cNvSpPr/>
      </dsp:nvSpPr>
      <dsp:spPr>
        <a:xfrm>
          <a:off x="5664703" y="395482"/>
          <a:ext cx="1534761" cy="920857"/>
        </a:xfrm>
        <a:prstGeom prst="rect">
          <a:avLst/>
        </a:prstGeom>
        <a:solidFill>
          <a:schemeClr val="accent5">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5205" tIns="78940" rIns="75205" bIns="78940" numCol="1" spcCol="1270" anchor="ctr" anchorCtr="0">
          <a:noAutofit/>
        </a:bodyPr>
        <a:lstStyle/>
        <a:p>
          <a:pPr marL="0" lvl="0" indent="0" algn="ctr" defTabSz="533400">
            <a:lnSpc>
              <a:spcPct val="90000"/>
            </a:lnSpc>
            <a:spcBef>
              <a:spcPct val="0"/>
            </a:spcBef>
            <a:spcAft>
              <a:spcPct val="35000"/>
            </a:spcAft>
            <a:buFont typeface="+mj-lt"/>
            <a:buNone/>
          </a:pPr>
          <a:r>
            <a:rPr lang="en-CA" sz="1200" b="1" kern="1200" dirty="0">
              <a:latin typeface="Abadi" panose="020B0604020104020204" pitchFamily="34" charset="0"/>
            </a:rPr>
            <a:t>Check your program on </a:t>
          </a:r>
          <a:r>
            <a:rPr lang="en-CA" sz="1200" b="1" kern="1200">
              <a:latin typeface="Abadi" panose="020B0604020104020204" pitchFamily="34" charset="0"/>
            </a:rPr>
            <a:t>WebAdvisor</a:t>
          </a:r>
          <a:r>
            <a:rPr lang="en-CA" sz="1200" b="1" kern="1200" dirty="0">
              <a:latin typeface="Abadi" panose="020B0604020104020204" pitchFamily="34" charset="0"/>
            </a:rPr>
            <a:t> (coop vs non coop) and your timetable </a:t>
          </a:r>
          <a:endParaRPr lang="en-US" sz="1200" kern="1200" dirty="0">
            <a:latin typeface="Abadi" panose="020B0604020104020204" pitchFamily="34" charset="0"/>
          </a:endParaRPr>
        </a:p>
      </dsp:txBody>
      <dsp:txXfrm>
        <a:off x="5664703" y="395482"/>
        <a:ext cx="1534761" cy="920857"/>
      </dsp:txXfrm>
    </dsp:sp>
    <dsp:sp modelId="{621345D8-A827-4E82-AA5C-D32DCD82CAC3}">
      <dsp:nvSpPr>
        <dsp:cNvPr id="0" name=""/>
        <dsp:cNvSpPr/>
      </dsp:nvSpPr>
      <dsp:spPr>
        <a:xfrm>
          <a:off x="1534394" y="2084043"/>
          <a:ext cx="322395" cy="91440"/>
        </a:xfrm>
        <a:custGeom>
          <a:avLst/>
          <a:gdLst/>
          <a:ahLst/>
          <a:cxnLst/>
          <a:rect l="0" t="0" r="0" b="0"/>
          <a:pathLst>
            <a:path>
              <a:moveTo>
                <a:pt x="0" y="45720"/>
              </a:moveTo>
              <a:lnTo>
                <a:pt x="322395" y="45720"/>
              </a:lnTo>
            </a:path>
          </a:pathLst>
        </a:custGeom>
        <a:noFill/>
        <a:ln w="9525" cap="rnd" cmpd="sng" algn="ctr">
          <a:solidFill>
            <a:schemeClr val="accent6">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1686767" y="2127998"/>
        <a:ext cx="17649" cy="3529"/>
      </dsp:txXfrm>
    </dsp:sp>
    <dsp:sp modelId="{6A70544B-1CC1-4623-BE5F-E383365CD849}">
      <dsp:nvSpPr>
        <dsp:cNvPr id="0" name=""/>
        <dsp:cNvSpPr/>
      </dsp:nvSpPr>
      <dsp:spPr>
        <a:xfrm>
          <a:off x="1432" y="1669335"/>
          <a:ext cx="1534761" cy="920857"/>
        </a:xfrm>
        <a:prstGeom prst="rect">
          <a:avLst/>
        </a:prstGeom>
        <a:solidFill>
          <a:schemeClr val="accent6">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5205" tIns="78940" rIns="75205" bIns="78940" numCol="1" spcCol="1270" anchor="ctr" anchorCtr="0">
          <a:noAutofit/>
        </a:bodyPr>
        <a:lstStyle/>
        <a:p>
          <a:pPr marL="0" lvl="0" indent="0" algn="ctr" defTabSz="444500">
            <a:lnSpc>
              <a:spcPct val="90000"/>
            </a:lnSpc>
            <a:spcBef>
              <a:spcPct val="0"/>
            </a:spcBef>
            <a:spcAft>
              <a:spcPct val="35000"/>
            </a:spcAft>
            <a:buNone/>
          </a:pPr>
          <a:r>
            <a:rPr lang="en-US" sz="1000" b="1" kern="1200" dirty="0" err="1">
              <a:latin typeface="Century Gothic" panose="020B0502020202020204" pitchFamily="34" charset="0"/>
            </a:rPr>
            <a:t>Courselink</a:t>
          </a:r>
          <a:r>
            <a:rPr lang="en-US" sz="1000" b="1" kern="1200" dirty="0">
              <a:latin typeface="Century Gothic" panose="020B0502020202020204" pitchFamily="34" charset="0"/>
            </a:rPr>
            <a:t> </a:t>
          </a:r>
          <a:r>
            <a:rPr lang="en-US" sz="1000" kern="1200" dirty="0">
              <a:latin typeface="Century Gothic" panose="020B0502020202020204" pitchFamily="34" charset="0"/>
            </a:rPr>
            <a:t>- search ‘</a:t>
          </a:r>
          <a:r>
            <a:rPr lang="en-US" sz="1000" kern="1200" dirty="0" err="1">
              <a:latin typeface="Century Gothic" panose="020B0502020202020204" pitchFamily="34" charset="0"/>
            </a:rPr>
            <a:t>Courselink</a:t>
          </a:r>
          <a:r>
            <a:rPr lang="en-US" sz="1000" kern="1200" dirty="0">
              <a:latin typeface="Century Gothic" panose="020B0502020202020204" pitchFamily="34" charset="0"/>
            </a:rPr>
            <a:t>’ on the University of Guelph website </a:t>
          </a:r>
          <a:r>
            <a:rPr lang="en-US" sz="1000" kern="1200" dirty="0">
              <a:latin typeface="Century Gothic" panose="020B0502020202020204" pitchFamily="34" charset="0"/>
              <a:hlinkClick xmlns:r="http://schemas.openxmlformats.org/officeDocument/2006/relationships" r:id="rId1"/>
            </a:rPr>
            <a:t>www.uoguelph.ca</a:t>
          </a:r>
          <a:endParaRPr lang="en-US" sz="1000" kern="1200" dirty="0">
            <a:latin typeface="Century Gothic" panose="020B0502020202020204" pitchFamily="34" charset="0"/>
          </a:endParaRPr>
        </a:p>
      </dsp:txBody>
      <dsp:txXfrm>
        <a:off x="1432" y="1669335"/>
        <a:ext cx="1534761" cy="920857"/>
      </dsp:txXfrm>
    </dsp:sp>
    <dsp:sp modelId="{57FAD46C-6E01-44AC-A6E5-C6C3601EADE9}">
      <dsp:nvSpPr>
        <dsp:cNvPr id="0" name=""/>
        <dsp:cNvSpPr/>
      </dsp:nvSpPr>
      <dsp:spPr>
        <a:xfrm>
          <a:off x="3422151" y="2084043"/>
          <a:ext cx="322395" cy="91440"/>
        </a:xfrm>
        <a:custGeom>
          <a:avLst/>
          <a:gdLst/>
          <a:ahLst/>
          <a:cxnLst/>
          <a:rect l="0" t="0" r="0" b="0"/>
          <a:pathLst>
            <a:path>
              <a:moveTo>
                <a:pt x="0" y="45720"/>
              </a:moveTo>
              <a:lnTo>
                <a:pt x="322395" y="45720"/>
              </a:lnTo>
            </a:path>
          </a:pathLst>
        </a:custGeom>
        <a:noFill/>
        <a:ln w="9525" cap="rnd" cmpd="sng" algn="ctr">
          <a:solidFill>
            <a:schemeClr val="accent2">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574524" y="2127998"/>
        <a:ext cx="17649" cy="3529"/>
      </dsp:txXfrm>
    </dsp:sp>
    <dsp:sp modelId="{F7F6F649-D57F-4E42-92FD-8B2C83E1E710}">
      <dsp:nvSpPr>
        <dsp:cNvPr id="0" name=""/>
        <dsp:cNvSpPr/>
      </dsp:nvSpPr>
      <dsp:spPr>
        <a:xfrm>
          <a:off x="1889189" y="1669335"/>
          <a:ext cx="1534761" cy="920857"/>
        </a:xfrm>
        <a:prstGeom prst="rect">
          <a:avLst/>
        </a:prstGeom>
        <a:solidFill>
          <a:schemeClr val="accent2">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5205" tIns="78940" rIns="75205" bIns="78940" numCol="1" spcCol="1270" anchor="ctr" anchorCtr="0">
          <a:noAutofit/>
        </a:bodyPr>
        <a:lstStyle/>
        <a:p>
          <a:pPr marL="0" lvl="0" indent="0" algn="ctr" defTabSz="533400">
            <a:lnSpc>
              <a:spcPct val="90000"/>
            </a:lnSpc>
            <a:spcBef>
              <a:spcPct val="0"/>
            </a:spcBef>
            <a:spcAft>
              <a:spcPct val="35000"/>
            </a:spcAft>
            <a:buNone/>
          </a:pPr>
          <a:r>
            <a:rPr lang="en-US" sz="1200" b="1" kern="1200">
              <a:latin typeface="Century Gothic" panose="020B0502020202020204" pitchFamily="34" charset="0"/>
            </a:rPr>
            <a:t>Save Course Outlines</a:t>
          </a:r>
          <a:endParaRPr lang="en-US" sz="1200" kern="1200" dirty="0">
            <a:latin typeface="Century Gothic" panose="020B0502020202020204" pitchFamily="34" charset="0"/>
          </a:endParaRPr>
        </a:p>
      </dsp:txBody>
      <dsp:txXfrm>
        <a:off x="1889189" y="1669335"/>
        <a:ext cx="1534761" cy="920857"/>
      </dsp:txXfrm>
    </dsp:sp>
    <dsp:sp modelId="{950E6ACD-A353-431C-A0A0-C615171038A1}">
      <dsp:nvSpPr>
        <dsp:cNvPr id="0" name=""/>
        <dsp:cNvSpPr/>
      </dsp:nvSpPr>
      <dsp:spPr>
        <a:xfrm>
          <a:off x="5309908" y="2084043"/>
          <a:ext cx="322395" cy="91440"/>
        </a:xfrm>
        <a:custGeom>
          <a:avLst/>
          <a:gdLst/>
          <a:ahLst/>
          <a:cxnLst/>
          <a:rect l="0" t="0" r="0" b="0"/>
          <a:pathLst>
            <a:path>
              <a:moveTo>
                <a:pt x="0" y="45720"/>
              </a:moveTo>
              <a:lnTo>
                <a:pt x="322395" y="45720"/>
              </a:lnTo>
            </a:path>
          </a:pathLst>
        </a:custGeom>
        <a:noFill/>
        <a:ln w="9525" cap="rnd" cmpd="sng" algn="ctr">
          <a:solidFill>
            <a:schemeClr val="accent3">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462281" y="2127998"/>
        <a:ext cx="17649" cy="3529"/>
      </dsp:txXfrm>
    </dsp:sp>
    <dsp:sp modelId="{37199D87-F3C0-4A23-9E07-C1B04BA721A9}">
      <dsp:nvSpPr>
        <dsp:cNvPr id="0" name=""/>
        <dsp:cNvSpPr/>
      </dsp:nvSpPr>
      <dsp:spPr>
        <a:xfrm>
          <a:off x="3776946" y="1669335"/>
          <a:ext cx="1534761" cy="920857"/>
        </a:xfrm>
        <a:prstGeom prst="rect">
          <a:avLst/>
        </a:prstGeom>
        <a:solidFill>
          <a:schemeClr val="accent3">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5205" tIns="78940" rIns="75205" bIns="78940" numCol="1" spcCol="1270" anchor="ctr" anchorCtr="0">
          <a:noAutofit/>
        </a:bodyPr>
        <a:lstStyle/>
        <a:p>
          <a:pPr marL="0" lvl="0" indent="0" algn="ctr" defTabSz="533400">
            <a:lnSpc>
              <a:spcPct val="90000"/>
            </a:lnSpc>
            <a:spcBef>
              <a:spcPct val="0"/>
            </a:spcBef>
            <a:spcAft>
              <a:spcPct val="35000"/>
            </a:spcAft>
            <a:buNone/>
          </a:pPr>
          <a:r>
            <a:rPr lang="en-US" sz="1200" b="0" kern="1200" dirty="0">
              <a:latin typeface="Century Gothic" panose="020B0502020202020204" pitchFamily="34" charset="0"/>
            </a:rPr>
            <a:t>Instructors can help you IF you ask! </a:t>
          </a:r>
        </a:p>
      </dsp:txBody>
      <dsp:txXfrm>
        <a:off x="3776946" y="1669335"/>
        <a:ext cx="1534761" cy="920857"/>
      </dsp:txXfrm>
    </dsp:sp>
    <dsp:sp modelId="{3701C81B-37A6-4EAB-ABB2-5B04CEFCAD5E}">
      <dsp:nvSpPr>
        <dsp:cNvPr id="0" name=""/>
        <dsp:cNvSpPr/>
      </dsp:nvSpPr>
      <dsp:spPr>
        <a:xfrm>
          <a:off x="5664703" y="1669335"/>
          <a:ext cx="1534761" cy="920857"/>
        </a:xfrm>
        <a:prstGeom prst="rect">
          <a:avLst/>
        </a:prstGeom>
        <a:solidFill>
          <a:schemeClr val="accent4">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5205" tIns="78940" rIns="75205" bIns="78940" numCol="1" spcCol="1270" anchor="ctr" anchorCtr="0">
          <a:noAutofit/>
        </a:bodyPr>
        <a:lstStyle/>
        <a:p>
          <a:pPr marL="0" lvl="0" indent="0" algn="ctr" defTabSz="533400">
            <a:lnSpc>
              <a:spcPct val="90000"/>
            </a:lnSpc>
            <a:spcBef>
              <a:spcPct val="0"/>
            </a:spcBef>
            <a:spcAft>
              <a:spcPct val="35000"/>
            </a:spcAft>
            <a:buNone/>
          </a:pPr>
          <a:r>
            <a:rPr lang="en-US" sz="1200" b="0" kern="1200" dirty="0">
              <a:latin typeface="Century Gothic" panose="020B0502020202020204" pitchFamily="34" charset="0"/>
            </a:rPr>
            <a:t>Become familiar with the academic policies! </a:t>
          </a:r>
        </a:p>
      </dsp:txBody>
      <dsp:txXfrm>
        <a:off x="5664703" y="1669335"/>
        <a:ext cx="1534761" cy="920857"/>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7F9FBA1-0276-4504-9C82-A26076A7EBB0}">
      <dsp:nvSpPr>
        <dsp:cNvPr id="0" name=""/>
        <dsp:cNvSpPr/>
      </dsp:nvSpPr>
      <dsp:spPr>
        <a:xfrm>
          <a:off x="436949" y="403574"/>
          <a:ext cx="1303875" cy="1303875"/>
        </a:xfrm>
        <a:prstGeom prst="round2DiagRect">
          <a:avLst>
            <a:gd name="adj1" fmla="val 29727"/>
            <a:gd name="adj2" fmla="val 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371347A-7DA0-4BB8-9B59-97307D42633C}">
      <dsp:nvSpPr>
        <dsp:cNvPr id="0" name=""/>
        <dsp:cNvSpPr/>
      </dsp:nvSpPr>
      <dsp:spPr>
        <a:xfrm>
          <a:off x="714824" y="681449"/>
          <a:ext cx="748125" cy="748125"/>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7D2096C3-1D6F-4EDD-A5FA-BEE0F59ED403}">
      <dsp:nvSpPr>
        <dsp:cNvPr id="0" name=""/>
        <dsp:cNvSpPr/>
      </dsp:nvSpPr>
      <dsp:spPr>
        <a:xfrm>
          <a:off x="20136" y="2113574"/>
          <a:ext cx="2137500" cy="117891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defRPr cap="all"/>
          </a:pPr>
          <a:r>
            <a:rPr lang="en-CA" sz="1100" b="0" kern="1200" dirty="0">
              <a:latin typeface="Century Gothic" panose="020B0502020202020204" pitchFamily="34" charset="0"/>
            </a:rPr>
            <a:t>A message from your</a:t>
          </a:r>
        </a:p>
        <a:p>
          <a:pPr marL="0" lvl="0" indent="0" algn="ctr" defTabSz="488950">
            <a:lnSpc>
              <a:spcPct val="100000"/>
            </a:lnSpc>
            <a:spcBef>
              <a:spcPct val="0"/>
            </a:spcBef>
            <a:spcAft>
              <a:spcPct val="35000"/>
            </a:spcAft>
            <a:buNone/>
            <a:defRPr cap="all"/>
          </a:pPr>
          <a:r>
            <a:rPr lang="en-CA" sz="1100" b="0" kern="1200" dirty="0">
              <a:latin typeface="Century Gothic" panose="020B0502020202020204" pitchFamily="34" charset="0"/>
            </a:rPr>
            <a:t>ESSE President:</a:t>
          </a:r>
        </a:p>
        <a:p>
          <a:pPr marL="0" lvl="0" indent="0" algn="ctr" defTabSz="488950">
            <a:lnSpc>
              <a:spcPct val="100000"/>
            </a:lnSpc>
            <a:spcBef>
              <a:spcPct val="0"/>
            </a:spcBef>
            <a:spcAft>
              <a:spcPct val="35000"/>
            </a:spcAft>
            <a:buNone/>
            <a:defRPr cap="all"/>
          </a:pPr>
          <a:r>
            <a:rPr lang="en-CA" sz="1100" b="0" kern="1200" dirty="0">
              <a:latin typeface="Century Gothic" panose="020B0502020202020204" pitchFamily="34" charset="0"/>
            </a:rPr>
            <a:t> McKenzie</a:t>
          </a:r>
        </a:p>
        <a:p>
          <a:pPr marL="0" lvl="0" indent="0" algn="ctr" defTabSz="488950">
            <a:lnSpc>
              <a:spcPct val="100000"/>
            </a:lnSpc>
            <a:spcBef>
              <a:spcPct val="0"/>
            </a:spcBef>
            <a:spcAft>
              <a:spcPct val="35000"/>
            </a:spcAft>
            <a:buNone/>
            <a:defRPr cap="all"/>
          </a:pPr>
          <a:r>
            <a:rPr lang="en-CA" sz="1100" b="0" kern="1200" dirty="0">
              <a:latin typeface="Century Gothic" panose="020B0502020202020204" pitchFamily="34" charset="0"/>
              <a:hlinkClick xmlns:r="http://schemas.openxmlformats.org/officeDocument/2006/relationships" r:id="rId2"/>
            </a:rPr>
            <a:t>esse@uoguelph.ca</a:t>
          </a:r>
          <a:endParaRPr lang="en-CA" sz="1100" b="0" kern="1200" dirty="0">
            <a:latin typeface="Century Gothic" panose="020B0502020202020204" pitchFamily="34" charset="0"/>
          </a:endParaRPr>
        </a:p>
        <a:p>
          <a:pPr marL="0" lvl="0" indent="0" algn="ctr" defTabSz="488950">
            <a:lnSpc>
              <a:spcPct val="100000"/>
            </a:lnSpc>
            <a:spcBef>
              <a:spcPct val="0"/>
            </a:spcBef>
            <a:spcAft>
              <a:spcPct val="35000"/>
            </a:spcAft>
            <a:buNone/>
            <a:defRPr cap="all"/>
          </a:pPr>
          <a:r>
            <a:rPr lang="en-CA" sz="1100" b="0" kern="1200" dirty="0">
              <a:latin typeface="Century Gothic" panose="020B0502020202020204" pitchFamily="34" charset="0"/>
            </a:rPr>
            <a:t>LOUNGE:</a:t>
          </a:r>
        </a:p>
        <a:p>
          <a:pPr marL="0" lvl="0" indent="0" algn="ctr" defTabSz="488950">
            <a:lnSpc>
              <a:spcPct val="100000"/>
            </a:lnSpc>
            <a:spcBef>
              <a:spcPct val="0"/>
            </a:spcBef>
            <a:spcAft>
              <a:spcPct val="35000"/>
            </a:spcAft>
            <a:buNone/>
            <a:defRPr cap="all"/>
          </a:pPr>
          <a:r>
            <a:rPr lang="en-CA" sz="1100" b="0" kern="1200" dirty="0">
              <a:latin typeface="Century Gothic" panose="020B0502020202020204" pitchFamily="34" charset="0"/>
            </a:rPr>
            <a:t>Alexander Hall Room 266</a:t>
          </a:r>
        </a:p>
        <a:p>
          <a:pPr marL="0" lvl="0" indent="0" algn="ctr" defTabSz="488950">
            <a:lnSpc>
              <a:spcPct val="100000"/>
            </a:lnSpc>
            <a:spcBef>
              <a:spcPct val="0"/>
            </a:spcBef>
            <a:spcAft>
              <a:spcPct val="35000"/>
            </a:spcAft>
            <a:buNone/>
            <a:defRPr cap="all"/>
          </a:pPr>
          <a:endParaRPr lang="en-US" sz="1100" b="0" kern="1200" dirty="0">
            <a:latin typeface="Century Gothic" panose="020B0502020202020204" pitchFamily="34" charset="0"/>
          </a:endParaRPr>
        </a:p>
      </dsp:txBody>
      <dsp:txXfrm>
        <a:off x="20136" y="2113574"/>
        <a:ext cx="2137500" cy="1178919"/>
      </dsp:txXfrm>
    </dsp:sp>
    <dsp:sp modelId="{1615D945-717C-42F4-86A1-9744B702C7AA}">
      <dsp:nvSpPr>
        <dsp:cNvPr id="0" name=""/>
        <dsp:cNvSpPr/>
      </dsp:nvSpPr>
      <dsp:spPr>
        <a:xfrm>
          <a:off x="2948511" y="477693"/>
          <a:ext cx="1303875" cy="1303875"/>
        </a:xfrm>
        <a:prstGeom prst="round2DiagRect">
          <a:avLst>
            <a:gd name="adj1" fmla="val 29727"/>
            <a:gd name="adj2" fmla="val 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460A232-4C46-4867-97A0-E7161337B2CC}">
      <dsp:nvSpPr>
        <dsp:cNvPr id="0" name=""/>
        <dsp:cNvSpPr/>
      </dsp:nvSpPr>
      <dsp:spPr>
        <a:xfrm>
          <a:off x="3226386" y="755568"/>
          <a:ext cx="748125" cy="748125"/>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9E2A2CFB-A48A-4207-8A14-34761715E4A5}">
      <dsp:nvSpPr>
        <dsp:cNvPr id="0" name=""/>
        <dsp:cNvSpPr/>
      </dsp:nvSpPr>
      <dsp:spPr>
        <a:xfrm>
          <a:off x="5063396" y="2077039"/>
          <a:ext cx="2137500" cy="8824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defRPr cap="all"/>
          </a:pPr>
          <a:r>
            <a:rPr lang="en-US" sz="1100" kern="1200" dirty="0">
              <a:latin typeface="Century Gothic" panose="020B0502020202020204" pitchFamily="34" charset="0"/>
            </a:rPr>
            <a:t>ENVIRONMENT STUDENT Mentorship program</a:t>
          </a:r>
        </a:p>
      </dsp:txBody>
      <dsp:txXfrm>
        <a:off x="5063396" y="2077039"/>
        <a:ext cx="2137500" cy="882444"/>
      </dsp:txXfrm>
    </dsp:sp>
    <dsp:sp modelId="{1A216C66-3265-4C27-ABF1-FD1A967145BF}">
      <dsp:nvSpPr>
        <dsp:cNvPr id="0" name=""/>
        <dsp:cNvSpPr/>
      </dsp:nvSpPr>
      <dsp:spPr>
        <a:xfrm>
          <a:off x="5460074" y="403574"/>
          <a:ext cx="1303875" cy="1303875"/>
        </a:xfrm>
        <a:prstGeom prst="round2DiagRect">
          <a:avLst>
            <a:gd name="adj1" fmla="val 29727"/>
            <a:gd name="adj2" fmla="val 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4134921-3869-4E37-B226-F15FFCD67FD5}">
      <dsp:nvSpPr>
        <dsp:cNvPr id="0" name=""/>
        <dsp:cNvSpPr/>
      </dsp:nvSpPr>
      <dsp:spPr>
        <a:xfrm>
          <a:off x="5737949" y="681449"/>
          <a:ext cx="748125" cy="748125"/>
        </a:xfrm>
        <a:prstGeom prst="rect">
          <a:avLst/>
        </a:prstGeom>
        <a:blipFill>
          <a:blip xmlns:r="http://schemas.openxmlformats.org/officeDocument/2006/relationships">
            <a:extLst>
              <a:ext uri="{96DAC541-7B7A-43D3-8B79-37D633B846F1}">
                <asvg:svgBlip xmlns:asvg="http://schemas.microsoft.com/office/drawing/2016/SVG/main" r:embed="rId4"/>
              </a:ext>
            </a:extLst>
          </a:blip>
          <a:srcRect/>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B85452E7-1A8B-4918-A0B4-480BC6E46DBB}">
      <dsp:nvSpPr>
        <dsp:cNvPr id="0" name=""/>
        <dsp:cNvSpPr/>
      </dsp:nvSpPr>
      <dsp:spPr>
        <a:xfrm>
          <a:off x="2616942" y="2083924"/>
          <a:ext cx="2137500" cy="117891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defRPr cap="all"/>
          </a:pPr>
          <a:r>
            <a:rPr lang="en-CA" sz="1100" kern="1200" dirty="0">
              <a:latin typeface="Century Gothic" panose="020B0502020202020204" pitchFamily="34" charset="0"/>
            </a:rPr>
            <a:t>Pro tips for first year courses…</a:t>
          </a:r>
          <a:endParaRPr lang="en-US" sz="1100" kern="1200" dirty="0">
            <a:latin typeface="Century Gothic" panose="020B0502020202020204" pitchFamily="34" charset="0"/>
          </a:endParaRPr>
        </a:p>
      </dsp:txBody>
      <dsp:txXfrm>
        <a:off x="2616942" y="2083924"/>
        <a:ext cx="2137500" cy="1178919"/>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xml><?xml version="1.0" encoding="utf-8"?>
<dgm:layoutDef xmlns:dgm="http://schemas.openxmlformats.org/drawingml/2006/diagram" xmlns:a="http://schemas.openxmlformats.org/drawingml/2006/main" uniqueId="urn:microsoft.com/office/officeart/2018/2/layout/IconLabelDescriptionList">
  <dgm:title val="Icon Label Description List"/>
  <dgm:desc val="Use to show non-sequential or grouped chunks of information. The placeholder holds an icon or small picture, and corresponding text boxes show Level 1 and Level 2 text respectively. Works well for minimal Level 1 text accompanied by lengthier Level two text."/>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if>
      <dgm:else name="Name2">
        <dgm:alg type="lin">
          <dgm:param type="linDir" val="fromR"/>
        </dgm:alg>
      </dgm:else>
    </dgm:choose>
    <dgm:shape xmlns:r="http://schemas.openxmlformats.org/officeDocument/2006/relationships" r:blip="">
      <dgm:adjLst/>
    </dgm:shape>
    <dgm:presOf/>
    <dgm:constrLst>
      <dgm:constr type="h" for="ch" forName="compNode" refType="h" fact="0.45"/>
      <dgm:constr type="w" for="ch" forName="compNode" val="120"/>
      <dgm:constr type="w" for="ch" forName="sibTrans" refType="w" refFor="ch" refForName="compNode" fact="0.175"/>
      <dgm:constr type="primFontSz" for="des" forName="parTx" val="36"/>
      <dgm:constr type="primFontSz" for="des" forName="desTx" refType="primFontSz" refFor="des" refForName="parTx" op="lte" fact="0.75"/>
      <dgm:constr type="h" for="des" forName="compNode" op="equ"/>
      <dgm:constr type="h" for="des" forName="iconRect" op="equ"/>
      <dgm:constr type="w" for="des" forName="iconRect" op="equ"/>
      <dgm:constr type="h" for="des" forName="iconSpace" op="equ"/>
      <dgm:constr type="h" for="des" forName="parTx" op="equ"/>
      <dgm:constr type="h" for="des" forName="txSpace" op="equ"/>
      <dgm:constr type="h" for="des" forName="desTx" op="equ"/>
    </dgm:constrLst>
    <dgm:ruleLst>
      <dgm:rule type="w" for="ch" forName="compNode" val="0" fact="NaN" max="NaN"/>
    </dgm:ruleLst>
    <dgm:forEach name="Name3" axis="ch" ptType="node">
      <dgm:layoutNode name="compNode">
        <dgm:alg type="composite"/>
        <dgm:shape xmlns:r="http://schemas.openxmlformats.org/officeDocument/2006/relationships" r:blip="">
          <dgm:adjLst/>
        </dgm:shape>
        <dgm:presOf axis="self"/>
        <dgm:constrLst>
          <dgm:constr type="w" for="ch" forName="iconRect" refType="w" fact="0.35"/>
          <dgm:constr type="h" for="ch" forName="iconRect" refType="w" refFor="ch" refForName="iconRect"/>
          <dgm:constr type="l" for="ch" forName="iconRect"/>
          <dgm:constr type="t" for="ch" forName="iconRect"/>
          <dgm:constr type="w" for="ch" forName="iconSpace" refType="w"/>
          <dgm:constr type="h" for="ch" forName="iconSpace" refType="h" fact="0.043"/>
          <dgm:constr type="l" for="ch" forName="iconSpace"/>
          <dgm:constr type="t" for="ch" forName="iconSpace" refType="b" refFor="ch" refForName="iconRect"/>
          <dgm:constr type="w" for="ch" forName="parTx" refType="w"/>
          <dgm:constr type="h" for="ch" forName="parTx" refType="w" fact="0.15"/>
          <dgm:constr type="l" for="ch" forName="parTx"/>
          <dgm:constr type="t" for="ch" forName="parTx" refType="b" refFor="ch" refForName="iconSpace"/>
          <dgm:constr type="h" for="ch" forName="txSpace" refType="h" fact="0.02"/>
          <dgm:constr type="w" for="ch" forName="txSpace" refType="w"/>
          <dgm:constr type="l" for="ch" forName="txSpace"/>
          <dgm:constr type="t" for="ch" forName="txSpace" refType="b" refFor="ch" refForName="parTx"/>
          <dgm:constr type="w" for="ch" forName="desTx" refType="w"/>
          <dgm:constr type="l" for="ch" forName="desTx"/>
          <dgm:constr type="t" for="ch" forName="desTx" refType="b" refFor="ch" refForName="txSpace"/>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iconSpace">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t"/>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4" fact="NaN" max="NaN"/>
            <dgm:rule type="h" val="INF" fact="NaN" max="NaN"/>
          </dgm:ruleLst>
        </dgm:layoutNode>
        <dgm:layoutNode name="txSpace">
          <dgm:alg type="sp"/>
          <dgm:shape xmlns:r="http://schemas.openxmlformats.org/officeDocument/2006/relationships" r:blip="">
            <dgm:adjLst/>
          </dgm:shape>
          <dgm:presOf/>
          <dgm:constrLst/>
          <dgm:ruleLst/>
        </dgm:layoutNode>
        <dgm:layoutNode name="desTx" styleLbl="revTx">
          <dgm:varLst/>
          <dgm:alg type="tx">
            <dgm:param type="stBulletLvl" val="0"/>
            <dgm:param type="txAnchorVert" val="t"/>
            <dgm:param type="parTxLTRAlign" val="l"/>
            <dgm:param type="shpTxLTRAlignCh" val="l"/>
            <dgm:param type="parTxRTLAlign" val="r"/>
            <dgm:param type="shpTxRTLAlignCh" val="r"/>
          </dgm:alg>
          <dgm:shape xmlns:r="http://schemas.openxmlformats.org/officeDocument/2006/relationships" type="rect" r:blip="">
            <dgm:adjLst/>
          </dgm:shape>
          <dgm:presOf axis="des" ptType="node"/>
          <dgm:constrLst>
            <dgm:constr type="secFontSz" refType="primFontSz"/>
            <dgm:constr type="lMarg"/>
            <dgm:constr type="rMarg"/>
            <dgm:constr type="tMarg"/>
            <dgm:constr type="bMarg"/>
          </dgm:constrLst>
          <dgm:ruleLst>
            <dgm:rule type="primFontSz" val="NaN" fact="NaN" max="17"/>
            <dgm:rule type="h" val="INF" fact="NaN" max="NaN"/>
          </dgm:ruleLst>
        </dgm:layoutNode>
      </dgm:layoutNode>
      <dgm:forEach name="Name4"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b="1"/>
        </a:lvl1pPr>
        <a:lvl2pPr>
          <a:lnSpc>
            <a:spcPct val="100000"/>
          </a:lnSpc>
        </a:lvl2pPr>
      </dgm1612:lstStyle>
    </a:ext>
  </dgm:extLst>
</dgm:layoutDef>
</file>

<file path=ppt/diagrams/layout4.xml><?xml version="1.0" encoding="utf-8"?>
<dgm:layoutDef xmlns:dgm="http://schemas.openxmlformats.org/drawingml/2006/diagram" xmlns:a="http://schemas.openxmlformats.org/drawingml/2006/main" uniqueId="urn:microsoft.com/office/officeart/2016/7/layout/RepeatingBendingProcessNew">
  <dgm:title val="Repeating Bending Process New"/>
  <dgm:desc val=""/>
  <dgm:catLst>
    <dgm:cat type="process" pri="5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 type="tMarg" refType="h" fact="0.243"/>
          <dgm:constr type="bMarg" refType="h" fact="0.243"/>
          <dgm:constr type="lMarg" refType="w" fact="0.1389"/>
          <dgm:constr type="rMarg" refType="w" fact="0.1389"/>
        </dgm:constrLst>
        <dgm:ruleLst>
          <dgm:rule type="primFontSz" val="12"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18/5/layout/IconLeafLabelList">
  <dgm:title val="Icon Leaf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round2DiagRect" r:blip="">
            <dgm:adjLst/>
            <dgm:extLst>
              <a:ext uri="{B698B0E9-8C71-41B9-8309-B3DCBF30829C}">
                <dgm1612:spPr xmlns:dgm1612="http://schemas.microsoft.com/office/drawing/2016/12/diagram">
                  <a:prstGeom prst="round2DiagRect">
                    <a:avLst>
                      <a:gd name="adj1" fmla="val 29727"/>
                      <a:gd name="adj2" fmla="val 0"/>
                    </a:avLst>
                  </a:prstGeom>
                </dgm1612:spPr>
              </a:ext>
            </dgm:ext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2">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3">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5">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6">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A8C07A8-D951-0A46-AEB6-D59E0008CD1E}" type="datetimeFigureOut">
              <a:rPr lang="en-US" smtClean="0"/>
              <a:t>9/11/2026</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76A11EC-B508-2045-AC4F-77C9A233B1F1}" type="slidenum">
              <a:rPr lang="en-US" smtClean="0"/>
              <a:t>‹#›</a:t>
            </a:fld>
            <a:endParaRPr lang="en-US"/>
          </a:p>
        </p:txBody>
      </p:sp>
    </p:spTree>
    <p:extLst>
      <p:ext uri="{BB962C8B-B14F-4D97-AF65-F5344CB8AC3E}">
        <p14:creationId xmlns:p14="http://schemas.microsoft.com/office/powerpoint/2010/main" val="3840628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9" name="Group 8"/>
          <p:cNvGrpSpPr/>
          <p:nvPr/>
        </p:nvGrpSpPr>
        <p:grpSpPr>
          <a:xfrm>
            <a:off x="0" y="0"/>
            <a:ext cx="9144000" cy="6858000"/>
            <a:chOff x="0" y="0"/>
            <a:chExt cx="9144000" cy="6858000"/>
          </a:xfrm>
        </p:grpSpPr>
        <p:pic>
          <p:nvPicPr>
            <p:cNvPr id="7" name="Picture 6" descr="SD-PanelTitle-V.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1" name="Rectangle 10"/>
            <p:cNvSpPr/>
            <p:nvPr/>
          </p:nvSpPr>
          <p:spPr>
            <a:xfrm>
              <a:off x="1515532" y="1520422"/>
              <a:ext cx="6112935" cy="3818468"/>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txBody>
            <a:bodyPr/>
            <a:lstStyle/>
            <a:p>
              <a:endParaRPr lang="en-US"/>
            </a:p>
          </p:txBody>
        </p:sp>
        <p:pic>
          <p:nvPicPr>
            <p:cNvPr id="12" name="Picture 11"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l="-2" r="47959"/>
            <a:stretch/>
          </p:blipFill>
          <p:spPr>
            <a:xfrm rot="5400000">
              <a:off x="3739196" y="525780"/>
              <a:ext cx="1664208" cy="612648"/>
            </a:xfrm>
            <a:prstGeom prst="rect">
              <a:avLst/>
            </a:prstGeom>
          </p:spPr>
        </p:pic>
        <p:pic>
          <p:nvPicPr>
            <p:cNvPr id="14" name="Picture 13"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l="-2" r="47959"/>
            <a:stretch/>
          </p:blipFill>
          <p:spPr>
            <a:xfrm rot="5400000">
              <a:off x="3739196" y="5719572"/>
              <a:ext cx="1664208" cy="612648"/>
            </a:xfrm>
            <a:prstGeom prst="rect">
              <a:avLst/>
            </a:prstGeom>
          </p:spPr>
        </p:pic>
      </p:grpSp>
      <p:sp>
        <p:nvSpPr>
          <p:cNvPr id="2" name="Title 1"/>
          <p:cNvSpPr>
            <a:spLocks noGrp="1"/>
          </p:cNvSpPr>
          <p:nvPr>
            <p:ph type="ctrTitle"/>
          </p:nvPr>
        </p:nvSpPr>
        <p:spPr>
          <a:xfrm>
            <a:off x="1921934" y="1811863"/>
            <a:ext cx="5308866" cy="1515533"/>
          </a:xfrm>
        </p:spPr>
        <p:txBody>
          <a:bodyPr anchor="b">
            <a:noAutofit/>
          </a:bodyPr>
          <a:lstStyle>
            <a:lvl1pPr algn="ct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1921934" y="3598327"/>
            <a:ext cx="5308866" cy="1377651"/>
          </a:xfrm>
        </p:spPr>
        <p:txBody>
          <a:bodyPr anchor="t">
            <a:normAutofit/>
          </a:bodyPr>
          <a:lstStyle>
            <a:lvl1pPr marL="0" indent="0" algn="ctr">
              <a:buNone/>
              <a:defRPr sz="20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6065417" y="5054602"/>
            <a:ext cx="673276" cy="279400"/>
          </a:xfrm>
        </p:spPr>
        <p:txBody>
          <a:bodyPr/>
          <a:lstStyle/>
          <a:p>
            <a:fld id="{B61BEF0D-F0BB-DE4B-95CE-6DB70DBA9567}" type="datetimeFigureOut">
              <a:rPr lang="en-US" smtClean="0"/>
              <a:pPr/>
              <a:t>9/11/2026</a:t>
            </a:fld>
            <a:endParaRPr lang="en-US" dirty="0"/>
          </a:p>
        </p:txBody>
      </p:sp>
      <p:sp>
        <p:nvSpPr>
          <p:cNvPr id="5" name="Footer Placeholder 4"/>
          <p:cNvSpPr>
            <a:spLocks noGrp="1"/>
          </p:cNvSpPr>
          <p:nvPr>
            <p:ph type="ftr" sz="quarter" idx="11"/>
          </p:nvPr>
        </p:nvSpPr>
        <p:spPr>
          <a:xfrm>
            <a:off x="1921934" y="5054602"/>
            <a:ext cx="4064860" cy="279400"/>
          </a:xfrm>
        </p:spPr>
        <p:txBody>
          <a:bodyPr/>
          <a:lstStyle/>
          <a:p>
            <a:endParaRPr lang="en-US" dirty="0"/>
          </a:p>
        </p:txBody>
      </p:sp>
      <p:sp>
        <p:nvSpPr>
          <p:cNvPr id="6" name="Slide Number Placeholder 5"/>
          <p:cNvSpPr>
            <a:spLocks noGrp="1"/>
          </p:cNvSpPr>
          <p:nvPr>
            <p:ph type="sldNum" sz="quarter" idx="12"/>
          </p:nvPr>
        </p:nvSpPr>
        <p:spPr>
          <a:xfrm>
            <a:off x="6817317" y="5054602"/>
            <a:ext cx="413483" cy="279400"/>
          </a:xfrm>
        </p:spPr>
        <p:txBody>
          <a:bodyPr/>
          <a:lstStyle/>
          <a:p>
            <a:fld id="{D57F1E4F-1CFF-5643-939E-217C01CDF565}" type="slidenum">
              <a:rPr lang="en-US" smtClean="0"/>
              <a:pPr/>
              <a:t>‹#›</a:t>
            </a:fld>
            <a:endParaRPr lang="en-US" dirty="0"/>
          </a:p>
        </p:txBody>
      </p:sp>
      <p:cxnSp>
        <p:nvCxnSpPr>
          <p:cNvPr id="15" name="Straight Connector 14"/>
          <p:cNvCxnSpPr/>
          <p:nvPr/>
        </p:nvCxnSpPr>
        <p:spPr>
          <a:xfrm>
            <a:off x="2019825" y="3471329"/>
            <a:ext cx="5113083"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13" name="Rectangle 12">
            <a:extLst>
              <a:ext uri="{FF2B5EF4-FFF2-40B4-BE49-F238E27FC236}">
                <a16:creationId xmlns:a16="http://schemas.microsoft.com/office/drawing/2014/main" id="{0145EADA-5961-410D-92F8-37A700631213}"/>
              </a:ext>
            </a:extLst>
          </p:cNvPr>
          <p:cNvSpPr/>
          <p:nvPr userDrawn="1"/>
        </p:nvSpPr>
        <p:spPr>
          <a:xfrm>
            <a:off x="236546" y="226193"/>
            <a:ext cx="8685537" cy="6405613"/>
          </a:xfrm>
          <a:prstGeom prst="rect">
            <a:avLst/>
          </a:prstGeom>
          <a:solidFill>
            <a:srgbClr val="C20430"/>
          </a:solidFill>
          <a:ln w="19050">
            <a:solidFill>
              <a:schemeClr val="bg1">
                <a:lumMod val="85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16" name="Picture 15">
            <a:extLst>
              <a:ext uri="{FF2B5EF4-FFF2-40B4-BE49-F238E27FC236}">
                <a16:creationId xmlns:a16="http://schemas.microsoft.com/office/drawing/2014/main" id="{443DAB53-1B42-42C7-9793-D9A4CB650945}"/>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236220" y="3883660"/>
            <a:ext cx="3425952" cy="1831848"/>
          </a:xfrm>
          <a:prstGeom prst="rect">
            <a:avLst/>
          </a:prstGeom>
        </p:spPr>
      </p:pic>
    </p:spTree>
    <p:extLst>
      <p:ext uri="{BB962C8B-B14F-4D97-AF65-F5344CB8AC3E}">
        <p14:creationId xmlns:p14="http://schemas.microsoft.com/office/powerpoint/2010/main" val="41230759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278466" y="2354670"/>
            <a:ext cx="6595533"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E299A73-78CD-3043-887A-6B31F413CFF5}" type="datetimeFigureOut">
              <a:rPr lang="en-US" smtClean="0"/>
              <a:pPr/>
              <a:t>9/11/2026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B28C5CC-9D4C-2C47-BC39-09B5A449530C}" type="slidenum">
              <a:rPr lang="en-US" smtClean="0"/>
              <a:pPr/>
              <a:t>‹#›</a:t>
            </a:fld>
            <a:endParaRPr lang="en-US" dirty="0"/>
          </a:p>
        </p:txBody>
      </p:sp>
      <p:pic>
        <p:nvPicPr>
          <p:cNvPr id="8" name="Picture 7">
            <a:extLst>
              <a:ext uri="{FF2B5EF4-FFF2-40B4-BE49-F238E27FC236}">
                <a16:creationId xmlns:a16="http://schemas.microsoft.com/office/drawing/2014/main" id="{C265F20F-BEA1-42C9-B7C4-E3EDA12CD3E8}"/>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0708" y="5122219"/>
            <a:ext cx="3901440" cy="1185672"/>
          </a:xfrm>
          <a:prstGeom prst="rect">
            <a:avLst/>
          </a:prstGeom>
        </p:spPr>
      </p:pic>
    </p:spTree>
    <p:extLst>
      <p:ext uri="{BB962C8B-B14F-4D97-AF65-F5344CB8AC3E}">
        <p14:creationId xmlns:p14="http://schemas.microsoft.com/office/powerpoint/2010/main" val="8319738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78465" y="1641413"/>
            <a:ext cx="6595534" cy="1822514"/>
          </a:xfrm>
        </p:spPr>
        <p:txBody>
          <a:bodyPr anchor="b">
            <a:normAutofit/>
          </a:bodyPr>
          <a:lstStyle>
            <a:lvl1pPr algn="ctr">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278465" y="3734859"/>
            <a:ext cx="6595534" cy="1090015"/>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E299A73-78CD-3043-887A-6B31F413CFF5}" type="datetimeFigureOut">
              <a:rPr lang="en-US" smtClean="0"/>
              <a:pPr/>
              <a:t>9/11/2026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B28C5CC-9D4C-2C47-BC39-09B5A449530C}" type="slidenum">
              <a:rPr lang="en-US" smtClean="0"/>
              <a:pPr/>
              <a:t>‹#›</a:t>
            </a:fld>
            <a:endParaRPr lang="en-US" dirty="0"/>
          </a:p>
        </p:txBody>
      </p:sp>
      <p:cxnSp>
        <p:nvCxnSpPr>
          <p:cNvPr id="31" name="Straight Connector 30"/>
          <p:cNvCxnSpPr/>
          <p:nvPr/>
        </p:nvCxnSpPr>
        <p:spPr>
          <a:xfrm>
            <a:off x="1278466" y="3599392"/>
            <a:ext cx="6595533"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4491139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278465" y="235626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a:xfrm>
            <a:off x="1176866" y="915337"/>
            <a:ext cx="6798734" cy="130386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176866" y="2487168"/>
            <a:ext cx="3337560" cy="344728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45152" y="2487168"/>
            <a:ext cx="3337560" cy="344728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E299A73-78CD-3043-887A-6B31F413CFF5}" type="datetimeFigureOut">
              <a:rPr lang="en-US" smtClean="0"/>
              <a:pPr/>
              <a:t>9/11/2026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B28C5CC-9D4C-2C47-BC39-09B5A449530C}" type="slidenum">
              <a:rPr lang="en-US" smtClean="0"/>
              <a:pPr/>
              <a:t>‹#›</a:t>
            </a:fld>
            <a:endParaRPr lang="en-US" dirty="0"/>
          </a:p>
        </p:txBody>
      </p:sp>
    </p:spTree>
    <p:extLst>
      <p:ext uri="{BB962C8B-B14F-4D97-AF65-F5344CB8AC3E}">
        <p14:creationId xmlns:p14="http://schemas.microsoft.com/office/powerpoint/2010/main" val="25524817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76868" y="2658533"/>
            <a:ext cx="333756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76868" y="3243262"/>
            <a:ext cx="3337560" cy="270662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41832" y="2658533"/>
            <a:ext cx="333756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1832" y="3243262"/>
            <a:ext cx="3337560" cy="270662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E299A73-78CD-3043-887A-6B31F413CFF5}" type="datetimeFigureOut">
              <a:rPr lang="en-US" smtClean="0"/>
              <a:pPr/>
              <a:t>9/11/2026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B28C5CC-9D4C-2C47-BC39-09B5A449530C}" type="slidenum">
              <a:rPr lang="en-US" smtClean="0"/>
              <a:pPr/>
              <a:t>‹#›</a:t>
            </a:fld>
            <a:endParaRPr lang="en-US" dirty="0"/>
          </a:p>
        </p:txBody>
      </p:sp>
      <p:cxnSp>
        <p:nvCxnSpPr>
          <p:cNvPr id="41" name="Straight Connector 40"/>
          <p:cNvCxnSpPr/>
          <p:nvPr/>
        </p:nvCxnSpPr>
        <p:spPr>
          <a:xfrm>
            <a:off x="1278466" y="235467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7215008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176865" y="915337"/>
            <a:ext cx="6798735" cy="1303867"/>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E299A73-78CD-3043-887A-6B31F413CFF5}" type="datetimeFigureOut">
              <a:rPr lang="en-US" smtClean="0"/>
              <a:pPr/>
              <a:t>9/11/2026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8B28C5CC-9D4C-2C47-BC39-09B5A449530C}" type="slidenum">
              <a:rPr lang="en-US" smtClean="0"/>
              <a:pPr/>
              <a:t>‹#›</a:t>
            </a:fld>
            <a:endParaRPr lang="en-US" dirty="0"/>
          </a:p>
        </p:txBody>
      </p:sp>
      <p:cxnSp>
        <p:nvCxnSpPr>
          <p:cNvPr id="14" name="Straight Connector 13"/>
          <p:cNvCxnSpPr/>
          <p:nvPr/>
        </p:nvCxnSpPr>
        <p:spPr>
          <a:xfrm>
            <a:off x="1278466" y="235467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7582446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E299A73-78CD-3043-887A-6B31F413CFF5}" type="datetimeFigureOut">
              <a:rPr lang="en-US" smtClean="0"/>
              <a:pPr/>
              <a:t>9/11/2026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8B28C5CC-9D4C-2C47-BC39-09B5A449530C}" type="slidenum">
              <a:rPr lang="en-US" smtClean="0"/>
              <a:pPr/>
              <a:t>‹#›</a:t>
            </a:fld>
            <a:endParaRPr lang="en-US" dirty="0"/>
          </a:p>
        </p:txBody>
      </p:sp>
    </p:spTree>
    <p:extLst>
      <p:ext uri="{BB962C8B-B14F-4D97-AF65-F5344CB8AC3E}">
        <p14:creationId xmlns:p14="http://schemas.microsoft.com/office/powerpoint/2010/main" val="34087220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5" y="1388534"/>
            <a:ext cx="2536798"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4120062" y="982132"/>
            <a:ext cx="3855539" cy="4893735"/>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76865" y="3031065"/>
            <a:ext cx="2536798"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E299A73-78CD-3043-887A-6B31F413CFF5}" type="datetimeFigureOut">
              <a:rPr lang="en-US" smtClean="0"/>
              <a:pPr/>
              <a:t>9/11/2026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B28C5CC-9D4C-2C47-BC39-09B5A449530C}" type="slidenum">
              <a:rPr lang="en-US" smtClean="0"/>
              <a:pPr/>
              <a:t>‹#›</a:t>
            </a:fld>
            <a:endParaRPr lang="en-US" dirty="0"/>
          </a:p>
        </p:txBody>
      </p:sp>
      <p:cxnSp>
        <p:nvCxnSpPr>
          <p:cNvPr id="16" name="Straight Connector 15"/>
          <p:cNvCxnSpPr/>
          <p:nvPr/>
        </p:nvCxnSpPr>
        <p:spPr>
          <a:xfrm>
            <a:off x="1278466" y="2912533"/>
            <a:ext cx="233359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7121089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5" y="1883832"/>
            <a:ext cx="3632202" cy="1371600"/>
          </a:xfrm>
        </p:spPr>
        <p:txBody>
          <a:bodyPr anchor="b">
            <a:normAutofit/>
          </a:bodyPr>
          <a:lstStyle>
            <a:lvl1pPr algn="ctr">
              <a:defRPr sz="24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5183070" y="1032933"/>
            <a:ext cx="2929463" cy="4792136"/>
          </a:xfrm>
          <a:prstGeom prst="roundRect">
            <a:avLst>
              <a:gd name="adj" fmla="val 0"/>
            </a:avLst>
          </a:prstGeom>
          <a:ln w="57150" cmpd="thickThin">
            <a:solidFill>
              <a:schemeClr val="tx1">
                <a:lumMod val="50000"/>
                <a:lumOff val="5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76865" y="3255432"/>
            <a:ext cx="3632201" cy="1828800"/>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E299A73-78CD-3043-887A-6B31F413CFF5}" type="datetimeFigureOut">
              <a:rPr lang="en-US" smtClean="0"/>
              <a:pPr/>
              <a:t>9/11/2026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B28C5CC-9D4C-2C47-BC39-09B5A449530C}" type="slidenum">
              <a:rPr lang="en-US" smtClean="0"/>
              <a:pPr/>
              <a:t>‹#›</a:t>
            </a:fld>
            <a:endParaRPr lang="en-US" dirty="0"/>
          </a:p>
        </p:txBody>
      </p:sp>
    </p:spTree>
    <p:extLst>
      <p:ext uri="{BB962C8B-B14F-4D97-AF65-F5344CB8AC3E}">
        <p14:creationId xmlns:p14="http://schemas.microsoft.com/office/powerpoint/2010/main" val="28021158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6" y="4815415"/>
            <a:ext cx="6798734"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26260" y="1032933"/>
            <a:ext cx="7091482" cy="3361269"/>
          </a:xfrm>
          <a:prstGeom prst="roundRect">
            <a:avLst>
              <a:gd name="adj" fmla="val 0"/>
            </a:avLst>
          </a:prstGeom>
          <a:ln w="57150" cmpd="thickThin">
            <a:solidFill>
              <a:schemeClr val="tx1">
                <a:lumMod val="50000"/>
                <a:lumOff val="5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76866" y="5382153"/>
            <a:ext cx="6798734" cy="493712"/>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E299A73-78CD-3043-887A-6B31F413CFF5}" type="datetimeFigureOut">
              <a:rPr lang="en-US" smtClean="0"/>
              <a:pPr/>
              <a:t>9/11/2026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B28C5CC-9D4C-2C47-BC39-09B5A449530C}" type="slidenum">
              <a:rPr lang="en-US" smtClean="0"/>
              <a:pPr/>
              <a:t>‹#›</a:t>
            </a:fld>
            <a:endParaRPr lang="en-US" dirty="0"/>
          </a:p>
        </p:txBody>
      </p:sp>
    </p:spTree>
    <p:extLst>
      <p:ext uri="{BB962C8B-B14F-4D97-AF65-F5344CB8AC3E}">
        <p14:creationId xmlns:p14="http://schemas.microsoft.com/office/powerpoint/2010/main" val="35833513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6" y="906873"/>
            <a:ext cx="6798734" cy="3097860"/>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176865" y="4275666"/>
            <a:ext cx="6798736" cy="1600202"/>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E299A73-78CD-3043-887A-6B31F413CFF5}" type="datetimeFigureOut">
              <a:rPr lang="en-US" smtClean="0"/>
              <a:pPr/>
              <a:t>9/11/2026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B28C5CC-9D4C-2C47-BC39-09B5A449530C}" type="slidenum">
              <a:rPr lang="en-US" smtClean="0"/>
              <a:pPr/>
              <a:t>‹#›</a:t>
            </a:fld>
            <a:endParaRPr lang="en-US" dirty="0"/>
          </a:p>
        </p:txBody>
      </p:sp>
      <p:cxnSp>
        <p:nvCxnSpPr>
          <p:cNvPr id="15" name="Straight Connector 14"/>
          <p:cNvCxnSpPr/>
          <p:nvPr/>
        </p:nvCxnSpPr>
        <p:spPr>
          <a:xfrm>
            <a:off x="1278465" y="4140199"/>
            <a:ext cx="6606425"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3585612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34333" y="982132"/>
            <a:ext cx="6400250"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00200" y="3352799"/>
            <a:ext cx="5892798" cy="651933"/>
          </a:xfrm>
        </p:spPr>
        <p:txBody>
          <a:bodyPr anchor="ctr">
            <a:normAutofit/>
          </a:bodyPr>
          <a:lstStyle>
            <a:lvl1pPr marL="0" indent="0" algn="r">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176863" y="4343400"/>
            <a:ext cx="6798738"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E299A73-78CD-3043-887A-6B31F413CFF5}" type="datetimeFigureOut">
              <a:rPr lang="en-US" smtClean="0"/>
              <a:pPr/>
              <a:t>9/11/2026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B28C5CC-9D4C-2C47-BC39-09B5A449530C}" type="slidenum">
              <a:rPr lang="en-US" smtClean="0"/>
              <a:pPr/>
              <a:t>‹#›</a:t>
            </a:fld>
            <a:endParaRPr lang="en-US" dirty="0"/>
          </a:p>
        </p:txBody>
      </p:sp>
      <p:sp>
        <p:nvSpPr>
          <p:cNvPr id="14" name="TextBox 13"/>
          <p:cNvSpPr txBox="1"/>
          <p:nvPr/>
        </p:nvSpPr>
        <p:spPr>
          <a:xfrm>
            <a:off x="849969" y="905362"/>
            <a:ext cx="457319" cy="584776"/>
          </a:xfrm>
          <a:prstGeom prst="rect">
            <a:avLst/>
          </a:prstGeom>
        </p:spPr>
        <p:txBody>
          <a:bodyPr vert="horz" lIns="91440" tIns="45720" rIns="91440" bIns="45720" rtlCol="0" anchor="ctr">
            <a:noAutofit/>
          </a:bodyPr>
          <a:lstStyle/>
          <a:p>
            <a:pPr lvl="0"/>
            <a:r>
              <a:rPr lang="en-US" sz="7200" dirty="0">
                <a:solidFill>
                  <a:schemeClr val="tx1"/>
                </a:solidFill>
                <a:effectLst/>
              </a:rPr>
              <a:t>“</a:t>
            </a:r>
          </a:p>
        </p:txBody>
      </p:sp>
      <p:sp>
        <p:nvSpPr>
          <p:cNvPr id="15" name="TextBox 14"/>
          <p:cNvSpPr txBox="1"/>
          <p:nvPr/>
        </p:nvSpPr>
        <p:spPr>
          <a:xfrm>
            <a:off x="7633503" y="2827870"/>
            <a:ext cx="457319" cy="584776"/>
          </a:xfrm>
          <a:prstGeom prst="rect">
            <a:avLst/>
          </a:prstGeom>
        </p:spPr>
        <p:txBody>
          <a:bodyPr vert="horz" lIns="91440" tIns="45720" rIns="91440" bIns="45720" rtlCol="0" anchor="ctr">
            <a:noAutofit/>
          </a:bodyPr>
          <a:lstStyle/>
          <a:p>
            <a:pPr lvl="0" algn="r"/>
            <a:r>
              <a:rPr lang="en-US" sz="7200" dirty="0">
                <a:solidFill>
                  <a:schemeClr val="tx1"/>
                </a:solidFill>
                <a:effectLst/>
              </a:rPr>
              <a:t>”</a:t>
            </a:r>
          </a:p>
        </p:txBody>
      </p:sp>
      <p:cxnSp>
        <p:nvCxnSpPr>
          <p:cNvPr id="19" name="Straight Connector 18"/>
          <p:cNvCxnSpPr/>
          <p:nvPr/>
        </p:nvCxnSpPr>
        <p:spPr>
          <a:xfrm>
            <a:off x="1278466" y="4140199"/>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07217185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76869" y="3308581"/>
            <a:ext cx="679872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176868" y="4777381"/>
            <a:ext cx="6798730" cy="8604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E299A73-78CD-3043-887A-6B31F413CFF5}" type="datetimeFigureOut">
              <a:rPr lang="en-US" smtClean="0"/>
              <a:pPr/>
              <a:t>9/11/2026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B28C5CC-9D4C-2C47-BC39-09B5A449530C}" type="slidenum">
              <a:rPr lang="en-US" smtClean="0"/>
              <a:pPr/>
              <a:t>‹#›</a:t>
            </a:fld>
            <a:endParaRPr lang="en-US" dirty="0"/>
          </a:p>
        </p:txBody>
      </p:sp>
    </p:spTree>
    <p:extLst>
      <p:ext uri="{BB962C8B-B14F-4D97-AF65-F5344CB8AC3E}">
        <p14:creationId xmlns:p14="http://schemas.microsoft.com/office/powerpoint/2010/main" val="357315881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09416" y="982132"/>
            <a:ext cx="632516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6" name="Text Placeholder 2"/>
          <p:cNvSpPr>
            <a:spLocks noGrp="1"/>
          </p:cNvSpPr>
          <p:nvPr>
            <p:ph type="body" idx="13"/>
          </p:nvPr>
        </p:nvSpPr>
        <p:spPr>
          <a:xfrm>
            <a:off x="1176868" y="3639312"/>
            <a:ext cx="6798730" cy="886968"/>
          </a:xfrm>
        </p:spPr>
        <p:txBody>
          <a:bodyPr anchor="b">
            <a:normAutofit/>
          </a:bodyPr>
          <a:lstStyle>
            <a:lvl1pPr marL="0" indent="0" algn="l">
              <a:spcBef>
                <a:spcPts val="0"/>
              </a:spcBef>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176865" y="4529667"/>
            <a:ext cx="6798736" cy="1346200"/>
          </a:xfrm>
        </p:spPr>
        <p:txBody>
          <a:bodyPr anchor="t">
            <a:normAutofit/>
          </a:bodyPr>
          <a:lstStyle>
            <a:lvl1pPr marL="0" indent="0" algn="l">
              <a:buNone/>
              <a:defRPr sz="1600">
                <a:solidFill>
                  <a:schemeClr val="tx1"/>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E299A73-78CD-3043-887A-6B31F413CFF5}" type="datetimeFigureOut">
              <a:rPr lang="en-US" smtClean="0"/>
              <a:pPr/>
              <a:t>9/11/2026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B28C5CC-9D4C-2C47-BC39-09B5A449530C}" type="slidenum">
              <a:rPr lang="en-US" smtClean="0"/>
              <a:pPr/>
              <a:t>‹#›</a:t>
            </a:fld>
            <a:endParaRPr lang="en-US" dirty="0"/>
          </a:p>
        </p:txBody>
      </p:sp>
      <p:sp>
        <p:nvSpPr>
          <p:cNvPr id="12" name="TextBox 11"/>
          <p:cNvSpPr txBox="1"/>
          <p:nvPr/>
        </p:nvSpPr>
        <p:spPr>
          <a:xfrm>
            <a:off x="878060" y="896895"/>
            <a:ext cx="457319"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7649796" y="2607728"/>
            <a:ext cx="457319"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278466" y="342900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22794095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176865" y="982131"/>
            <a:ext cx="6798734" cy="2294467"/>
          </a:xfrm>
        </p:spPr>
        <p:txBody>
          <a:bodyPr vert="horz" lIns="91440" tIns="45720" rIns="91440" bIns="45720" rtlCol="0" anchor="ctr">
            <a:normAutofit/>
          </a:bodyPr>
          <a:lstStyle>
            <a:lvl1pPr>
              <a:defRPr lang="en-US" sz="3200" b="0" dirty="0"/>
            </a:lvl1pPr>
          </a:lstStyle>
          <a:p>
            <a:pPr marL="0" lvl="0"/>
            <a:r>
              <a:rPr lang="en-US"/>
              <a:t>Click to edit Master title style</a:t>
            </a:r>
            <a:endParaRPr lang="en-US" dirty="0"/>
          </a:p>
        </p:txBody>
      </p:sp>
      <p:sp>
        <p:nvSpPr>
          <p:cNvPr id="17" name="Text Placeholder 2"/>
          <p:cNvSpPr>
            <a:spLocks noGrp="1"/>
          </p:cNvSpPr>
          <p:nvPr>
            <p:ph type="body" idx="13"/>
          </p:nvPr>
        </p:nvSpPr>
        <p:spPr>
          <a:xfrm>
            <a:off x="1176868" y="3566160"/>
            <a:ext cx="6798730" cy="905256"/>
          </a:xfrm>
        </p:spPr>
        <p:txBody>
          <a:bodyPr anchor="b">
            <a:normAutofit/>
          </a:bodyPr>
          <a:lstStyle>
            <a:lvl1pPr marL="0" indent="0" algn="l">
              <a:spcBef>
                <a:spcPts val="0"/>
              </a:spcBef>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176866" y="4470400"/>
            <a:ext cx="6798734" cy="1405467"/>
          </a:xfrm>
        </p:spPr>
        <p:txBody>
          <a:bodyPr anchor="t">
            <a:normAutofit/>
          </a:bodyPr>
          <a:lstStyle>
            <a:lvl1pPr marL="0" indent="0" algn="l">
              <a:buNone/>
              <a:defRPr sz="1600">
                <a:solidFill>
                  <a:schemeClr val="tx1"/>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E299A73-78CD-3043-887A-6B31F413CFF5}" type="datetimeFigureOut">
              <a:rPr lang="en-US" smtClean="0"/>
              <a:pPr/>
              <a:t>9/11/2026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B28C5CC-9D4C-2C47-BC39-09B5A449530C}" type="slidenum">
              <a:rPr lang="en-US" smtClean="0"/>
              <a:pPr/>
              <a:t>‹#›</a:t>
            </a:fld>
            <a:endParaRPr lang="en-US" dirty="0"/>
          </a:p>
        </p:txBody>
      </p:sp>
      <p:cxnSp>
        <p:nvCxnSpPr>
          <p:cNvPr id="15" name="Straight Connector 14"/>
          <p:cNvCxnSpPr/>
          <p:nvPr/>
        </p:nvCxnSpPr>
        <p:spPr>
          <a:xfrm>
            <a:off x="1278469" y="3429000"/>
            <a:ext cx="6606421"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7181178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176865" y="2490135"/>
            <a:ext cx="6798736" cy="3385733"/>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E299A73-78CD-3043-887A-6B31F413CFF5}" type="datetimeFigureOut">
              <a:rPr lang="en-US" smtClean="0"/>
              <a:pPr/>
              <a:t>9/11/2026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B28C5CC-9D4C-2C47-BC39-09B5A449530C}" type="slidenum">
              <a:rPr lang="en-US" smtClean="0"/>
              <a:pPr/>
              <a:t>‹#›</a:t>
            </a:fld>
            <a:endParaRPr lang="en-US" dirty="0"/>
          </a:p>
        </p:txBody>
      </p:sp>
      <p:cxnSp>
        <p:nvCxnSpPr>
          <p:cNvPr id="14" name="Straight Connector 13"/>
          <p:cNvCxnSpPr/>
          <p:nvPr/>
        </p:nvCxnSpPr>
        <p:spPr>
          <a:xfrm>
            <a:off x="1278466" y="2354670"/>
            <a:ext cx="660642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22412431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356667" y="906873"/>
            <a:ext cx="1618930" cy="496899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76867" y="906873"/>
            <a:ext cx="4915509" cy="4968993"/>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E299A73-78CD-3043-887A-6B31F413CFF5}" type="datetimeFigureOut">
              <a:rPr lang="en-US" smtClean="0"/>
              <a:pPr/>
              <a:t>9/11/2026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B28C5CC-9D4C-2C47-BC39-09B5A449530C}" type="slidenum">
              <a:rPr lang="en-US" smtClean="0"/>
              <a:pPr/>
              <a:t>‹#›</a:t>
            </a:fld>
            <a:endParaRPr lang="en-US" dirty="0"/>
          </a:p>
        </p:txBody>
      </p:sp>
      <p:cxnSp>
        <p:nvCxnSpPr>
          <p:cNvPr id="14" name="Straight Connector 13"/>
          <p:cNvCxnSpPr/>
          <p:nvPr/>
        </p:nvCxnSpPr>
        <p:spPr>
          <a:xfrm>
            <a:off x="6245512" y="906873"/>
            <a:ext cx="0" cy="4968993"/>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8528997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5.emf"/><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6.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0" y="0"/>
            <a:ext cx="9144000" cy="6858001"/>
            <a:chOff x="0" y="0"/>
            <a:chExt cx="9144000" cy="6858001"/>
          </a:xfrm>
        </p:grpSpPr>
        <p:pic>
          <p:nvPicPr>
            <p:cNvPr id="8" name="Picture 7" descr="SD-PanelContent-V.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9" name="Rectangle 8"/>
            <p:cNvSpPr/>
            <p:nvPr/>
          </p:nvSpPr>
          <p:spPr>
            <a:xfrm>
              <a:off x="553888" y="542807"/>
              <a:ext cx="8039776" cy="5756392"/>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txBody>
            <a:bodyPr/>
            <a:lstStyle/>
            <a:p>
              <a:endParaRPr lang="en-US"/>
            </a:p>
          </p:txBody>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l="1" r="14240"/>
            <a:stretch/>
          </p:blipFill>
          <p:spPr>
            <a:xfrm rot="5400000">
              <a:off x="4221675" y="39689"/>
              <a:ext cx="68580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l="1" r="14240"/>
            <a:stretch/>
          </p:blipFill>
          <p:spPr>
            <a:xfrm rot="5400000">
              <a:off x="4221675" y="6211888"/>
              <a:ext cx="685800" cy="606425"/>
            </a:xfrm>
            <a:prstGeom prst="rect">
              <a:avLst/>
            </a:prstGeom>
          </p:spPr>
        </p:pic>
      </p:grpSp>
      <p:sp>
        <p:nvSpPr>
          <p:cNvPr id="2" name="Title Placeholder 1"/>
          <p:cNvSpPr>
            <a:spLocks noGrp="1"/>
          </p:cNvSpPr>
          <p:nvPr>
            <p:ph type="title"/>
          </p:nvPr>
        </p:nvSpPr>
        <p:spPr>
          <a:xfrm>
            <a:off x="1176866" y="915337"/>
            <a:ext cx="6798734"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176865" y="2490135"/>
            <a:ext cx="6798736" cy="3444997"/>
          </a:xfrm>
          <a:prstGeom prst="rect">
            <a:avLst/>
          </a:prstGeom>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356670" y="5960533"/>
            <a:ext cx="1148283"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1E299A73-78CD-3043-887A-6B31F413CFF5}" type="datetimeFigureOut">
              <a:rPr lang="en-US" smtClean="0"/>
              <a:pPr/>
              <a:t>9/11/2026</a:t>
            </a:fld>
            <a:endParaRPr lang="en-US" dirty="0"/>
          </a:p>
        </p:txBody>
      </p:sp>
      <p:sp>
        <p:nvSpPr>
          <p:cNvPr id="5" name="Footer Placeholder 4"/>
          <p:cNvSpPr>
            <a:spLocks noGrp="1"/>
          </p:cNvSpPr>
          <p:nvPr>
            <p:ph type="ftr" sz="quarter" idx="3"/>
          </p:nvPr>
        </p:nvSpPr>
        <p:spPr>
          <a:xfrm>
            <a:off x="1176865" y="5960533"/>
            <a:ext cx="5104667"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7580091" y="5960533"/>
            <a:ext cx="39551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8B28C5CC-9D4C-2C47-BC39-09B5A449530C}" type="slidenum">
              <a:rPr lang="en-US" smtClean="0"/>
              <a:pPr/>
              <a:t>‹#›</a:t>
            </a:fld>
            <a:endParaRPr lang="en-US" dirty="0"/>
          </a:p>
        </p:txBody>
      </p:sp>
      <p:pic>
        <p:nvPicPr>
          <p:cNvPr id="12" name="Picture 11" descr="UOG_PPT_Cover.pdf">
            <a:extLst>
              <a:ext uri="{FF2B5EF4-FFF2-40B4-BE49-F238E27FC236}">
                <a16:creationId xmlns:a16="http://schemas.microsoft.com/office/drawing/2014/main" id="{745F08E6-6288-4139-B2BF-97304C1E2CB9}"/>
              </a:ext>
            </a:extLst>
          </p:cNvPr>
          <p:cNvPicPr>
            <a:picLocks noChangeAspect="1"/>
          </p:cNvPicPr>
          <p:nvPr userDrawn="1"/>
        </p:nvPicPr>
        <p:blipFill>
          <a:blip r:embed="rId21"/>
          <a:stretch>
            <a:fillRect/>
          </a:stretch>
        </p:blipFill>
        <p:spPr>
          <a:xfrm>
            <a:off x="0" y="0"/>
            <a:ext cx="9144000" cy="6858000"/>
          </a:xfrm>
          <a:prstGeom prst="rect">
            <a:avLst/>
          </a:prstGeom>
        </p:spPr>
      </p:pic>
      <p:pic>
        <p:nvPicPr>
          <p:cNvPr id="13" name="Picture 12">
            <a:extLst>
              <a:ext uri="{FF2B5EF4-FFF2-40B4-BE49-F238E27FC236}">
                <a16:creationId xmlns:a16="http://schemas.microsoft.com/office/drawing/2014/main" id="{C9520B97-5558-4B34-9261-419889C430F4}"/>
              </a:ext>
            </a:extLst>
          </p:cNvPr>
          <p:cNvPicPr>
            <a:picLocks noChangeAspect="1"/>
          </p:cNvPicPr>
          <p:nvPr userDrawn="1"/>
        </p:nvPicPr>
        <p:blipFill>
          <a:blip r:embed="rId22">
            <a:extLst>
              <a:ext uri="{28A0092B-C50C-407E-A947-70E740481C1C}">
                <a14:useLocalDpi xmlns:a14="http://schemas.microsoft.com/office/drawing/2010/main" val="0"/>
              </a:ext>
            </a:extLst>
          </a:blip>
          <a:stretch>
            <a:fillRect/>
          </a:stretch>
        </p:blipFill>
        <p:spPr>
          <a:xfrm>
            <a:off x="70708" y="5122219"/>
            <a:ext cx="3901440" cy="1185672"/>
          </a:xfrm>
          <a:prstGeom prst="rect">
            <a:avLst/>
          </a:prstGeom>
        </p:spPr>
      </p:pic>
    </p:spTree>
    <p:extLst>
      <p:ext uri="{BB962C8B-B14F-4D97-AF65-F5344CB8AC3E}">
        <p14:creationId xmlns:p14="http://schemas.microsoft.com/office/powerpoint/2010/main" val="2376470911"/>
      </p:ext>
    </p:extLst>
  </p:cSld>
  <p:clrMap bg1="lt1" tx1="dk1" bg2="lt2" tx2="dk2" accent1="accent1" accent2="accent2" accent3="accent3" accent4="accent4" accent5="accent5" accent6="accent6" hlink="hlink" folHlink="folHlink"/>
  <p:sldLayoutIdLst>
    <p:sldLayoutId id="2147483762" r:id="rId1"/>
    <p:sldLayoutId id="2147483763" r:id="rId2"/>
    <p:sldLayoutId id="2147483764" r:id="rId3"/>
    <p:sldLayoutId id="2147483765" r:id="rId4"/>
    <p:sldLayoutId id="2147483766" r:id="rId5"/>
    <p:sldLayoutId id="2147483767" r:id="rId6"/>
    <p:sldLayoutId id="2147483768" r:id="rId7"/>
    <p:sldLayoutId id="2147483769" r:id="rId8"/>
    <p:sldLayoutId id="2147483770" r:id="rId9"/>
    <p:sldLayoutId id="2147483771" r:id="rId10"/>
    <p:sldLayoutId id="2147483772" r:id="rId11"/>
    <p:sldLayoutId id="2147483773" r:id="rId12"/>
    <p:sldLayoutId id="2147483774" r:id="rId13"/>
    <p:sldLayoutId id="2147483775" r:id="rId14"/>
    <p:sldLayoutId id="2147483776" r:id="rId15"/>
    <p:sldLayoutId id="2147483777" r:id="rId16"/>
    <p:sldLayoutId id="2147483778" r:id="rId17"/>
  </p:sldLayoutIdLst>
  <p:txStyles>
    <p:titleStyle>
      <a:lvl1pPr algn="ctr" defTabSz="457200" rtl="0" eaLnBrk="1" latinLnBrk="0" hangingPunct="1">
        <a:spcBef>
          <a:spcPct val="0"/>
        </a:spcBef>
        <a:buNone/>
        <a:defRPr sz="40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1.xml"/><Relationship Id="rId5" Type="http://schemas.openxmlformats.org/officeDocument/2006/relationships/image" Target="../media/image12.sv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11.png"/><Relationship Id="rId7" Type="http://schemas.openxmlformats.org/officeDocument/2006/relationships/diagramQuickStyle" Target="../diagrams/quickStyle1.xml"/><Relationship Id="rId2" Type="http://schemas.openxmlformats.org/officeDocument/2006/relationships/image" Target="../media/image10.jpeg"/><Relationship Id="rId1" Type="http://schemas.openxmlformats.org/officeDocument/2006/relationships/slideLayout" Target="../slideLayouts/slideLayout2.xml"/><Relationship Id="rId6" Type="http://schemas.openxmlformats.org/officeDocument/2006/relationships/diagramLayout" Target="../diagrams/layout1.xml"/><Relationship Id="rId5" Type="http://schemas.openxmlformats.org/officeDocument/2006/relationships/diagramData" Target="../diagrams/data1.xml"/><Relationship Id="rId10" Type="http://schemas.openxmlformats.org/officeDocument/2006/relationships/image" Target="../media/image12.svg"/><Relationship Id="rId4" Type="http://schemas.openxmlformats.org/officeDocument/2006/relationships/image" Target="../media/image4.png"/><Relationship Id="rId9" Type="http://schemas.microsoft.com/office/2007/relationships/diagramDrawing" Target="../diagrams/drawing1.xml"/></Relationships>
</file>

<file path=ppt/slides/_rels/slide4.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13.png"/><Relationship Id="rId7" Type="http://schemas.openxmlformats.org/officeDocument/2006/relationships/diagramColors" Target="../diagrams/colors2.xml"/><Relationship Id="rId2" Type="http://schemas.openxmlformats.org/officeDocument/2006/relationships/image" Target="../media/image10.jpeg"/><Relationship Id="rId1" Type="http://schemas.openxmlformats.org/officeDocument/2006/relationships/slideLayout" Target="../slideLayouts/slideLayout2.xml"/><Relationship Id="rId6" Type="http://schemas.openxmlformats.org/officeDocument/2006/relationships/diagramQuickStyle" Target="../diagrams/quickStyle2.xml"/><Relationship Id="rId5" Type="http://schemas.openxmlformats.org/officeDocument/2006/relationships/diagramLayout" Target="../diagrams/layout2.xml"/><Relationship Id="rId10" Type="http://schemas.openxmlformats.org/officeDocument/2006/relationships/image" Target="../media/image12.svg"/><Relationship Id="rId4" Type="http://schemas.openxmlformats.org/officeDocument/2006/relationships/diagramData" Target="../diagrams/data2.xml"/><Relationship Id="rId9" Type="http://schemas.openxmlformats.org/officeDocument/2006/relationships/image" Target="../media/image14.emf"/></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openxmlformats.org/officeDocument/2006/relationships/diagramColors" Target="../diagrams/colors3.xml"/><Relationship Id="rId3" Type="http://schemas.openxmlformats.org/officeDocument/2006/relationships/image" Target="../media/image11.png"/><Relationship Id="rId7" Type="http://schemas.openxmlformats.org/officeDocument/2006/relationships/diagramQuickStyle" Target="../diagrams/quickStyle3.xml"/><Relationship Id="rId2" Type="http://schemas.openxmlformats.org/officeDocument/2006/relationships/image" Target="../media/image10.jpeg"/><Relationship Id="rId1" Type="http://schemas.openxmlformats.org/officeDocument/2006/relationships/slideLayout" Target="../slideLayouts/slideLayout2.xml"/><Relationship Id="rId6" Type="http://schemas.openxmlformats.org/officeDocument/2006/relationships/diagramLayout" Target="../diagrams/layout3.xml"/><Relationship Id="rId5" Type="http://schemas.openxmlformats.org/officeDocument/2006/relationships/diagramData" Target="../diagrams/data3.xml"/><Relationship Id="rId10" Type="http://schemas.openxmlformats.org/officeDocument/2006/relationships/image" Target="../media/image12.svg"/><Relationship Id="rId4" Type="http://schemas.openxmlformats.org/officeDocument/2006/relationships/image" Target="../media/image4.png"/><Relationship Id="rId9" Type="http://schemas.microsoft.com/office/2007/relationships/diagramDrawing" Target="../diagrams/drawing3.xml"/></Relationships>
</file>

<file path=ppt/slides/_rels/slide8.xml.rels><?xml version="1.0" encoding="UTF-8" standalone="yes"?>
<Relationships xmlns="http://schemas.openxmlformats.org/package/2006/relationships"><Relationship Id="rId8" Type="http://schemas.openxmlformats.org/officeDocument/2006/relationships/diagramColors" Target="../diagrams/colors4.xml"/><Relationship Id="rId3" Type="http://schemas.openxmlformats.org/officeDocument/2006/relationships/image" Target="../media/image11.png"/><Relationship Id="rId7" Type="http://schemas.openxmlformats.org/officeDocument/2006/relationships/diagramQuickStyle" Target="../diagrams/quickStyle4.xml"/><Relationship Id="rId2" Type="http://schemas.openxmlformats.org/officeDocument/2006/relationships/image" Target="../media/image10.jpeg"/><Relationship Id="rId1" Type="http://schemas.openxmlformats.org/officeDocument/2006/relationships/slideLayout" Target="../slideLayouts/slideLayout2.xml"/><Relationship Id="rId6" Type="http://schemas.openxmlformats.org/officeDocument/2006/relationships/diagramLayout" Target="../diagrams/layout4.xml"/><Relationship Id="rId11" Type="http://schemas.openxmlformats.org/officeDocument/2006/relationships/image" Target="../media/image12.svg"/><Relationship Id="rId5" Type="http://schemas.openxmlformats.org/officeDocument/2006/relationships/diagramData" Target="../diagrams/data4.xml"/><Relationship Id="rId10" Type="http://schemas.openxmlformats.org/officeDocument/2006/relationships/image" Target="../media/image20.emf"/><Relationship Id="rId4" Type="http://schemas.openxmlformats.org/officeDocument/2006/relationships/image" Target="../media/image4.png"/><Relationship Id="rId9" Type="http://schemas.microsoft.com/office/2007/relationships/diagramDrawing" Target="../diagrams/drawing4.xml"/></Relationships>
</file>

<file path=ppt/slides/_rels/slide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0.jpeg"/><Relationship Id="rId1" Type="http://schemas.openxmlformats.org/officeDocument/2006/relationships/slideLayout" Target="../slideLayouts/slideLayout2.xml"/><Relationship Id="rId4" Type="http://schemas.openxmlformats.org/officeDocument/2006/relationships/image" Target="../media/image12.svg"/></Relationships>
</file>

<file path=ppt/slides/_rels/slide1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0.jpeg"/><Relationship Id="rId1" Type="http://schemas.openxmlformats.org/officeDocument/2006/relationships/slideLayout" Target="../slideLayouts/slideLayout2.xml"/><Relationship Id="rId4" Type="http://schemas.openxmlformats.org/officeDocument/2006/relationships/image" Target="../media/image12.svg"/></Relationships>
</file>

<file path=ppt/slides/_rels/slide11.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0.jpeg"/><Relationship Id="rId1" Type="http://schemas.openxmlformats.org/officeDocument/2006/relationships/slideLayout" Target="../slideLayouts/slideLayout2.xml"/><Relationship Id="rId4" Type="http://schemas.openxmlformats.org/officeDocument/2006/relationships/image" Target="../media/image23.png"/></Relationships>
</file>

<file path=ppt/slides/_rels/slide12.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0.jpeg"/><Relationship Id="rId1" Type="http://schemas.openxmlformats.org/officeDocument/2006/relationships/slideLayout" Target="../slideLayouts/slideLayout2.xml"/><Relationship Id="rId5" Type="http://schemas.openxmlformats.org/officeDocument/2006/relationships/image" Target="../media/image25.png"/><Relationship Id="rId4" Type="http://schemas.openxmlformats.org/officeDocument/2006/relationships/image" Target="../media/image24.png"/></Relationships>
</file>

<file path=ppt/slides/_rels/slide13.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0.jpeg"/><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14.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8" Type="http://schemas.openxmlformats.org/officeDocument/2006/relationships/diagramColors" Target="../diagrams/colors5.xml"/><Relationship Id="rId3" Type="http://schemas.openxmlformats.org/officeDocument/2006/relationships/image" Target="../media/image11.png"/><Relationship Id="rId7" Type="http://schemas.openxmlformats.org/officeDocument/2006/relationships/diagramQuickStyle" Target="../diagrams/quickStyle5.xml"/><Relationship Id="rId2" Type="http://schemas.openxmlformats.org/officeDocument/2006/relationships/image" Target="../media/image10.jpeg"/><Relationship Id="rId1" Type="http://schemas.openxmlformats.org/officeDocument/2006/relationships/slideLayout" Target="../slideLayouts/slideLayout2.xml"/><Relationship Id="rId6" Type="http://schemas.openxmlformats.org/officeDocument/2006/relationships/diagramLayout" Target="../diagrams/layout5.xml"/><Relationship Id="rId5" Type="http://schemas.openxmlformats.org/officeDocument/2006/relationships/diagramData" Target="../diagrams/data5.xml"/><Relationship Id="rId10" Type="http://schemas.openxmlformats.org/officeDocument/2006/relationships/image" Target="../media/image30.png"/><Relationship Id="rId4" Type="http://schemas.openxmlformats.org/officeDocument/2006/relationships/image" Target="../media/image4.png"/><Relationship Id="rId9" Type="http://schemas.microsoft.com/office/2007/relationships/diagramDrawing" Target="../diagrams/drawing5.xml"/></Relationships>
</file>

<file path=ppt/slides/_rels/slide17.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8" Type="http://schemas.openxmlformats.org/officeDocument/2006/relationships/image" Target="../media/image12.svg"/><Relationship Id="rId3" Type="http://schemas.openxmlformats.org/officeDocument/2006/relationships/image" Target="../media/image11.png"/><Relationship Id="rId7" Type="http://schemas.openxmlformats.org/officeDocument/2006/relationships/hyperlink" Target="mailto:oac.pco@uoguelph.ca" TargetMode="External"/><Relationship Id="rId2" Type="http://schemas.openxmlformats.org/officeDocument/2006/relationships/image" Target="../media/image10.jpeg"/><Relationship Id="rId1" Type="http://schemas.openxmlformats.org/officeDocument/2006/relationships/slideLayout" Target="../slideLayouts/slideLayout2.xml"/><Relationship Id="rId6" Type="http://schemas.openxmlformats.org/officeDocument/2006/relationships/image" Target="../media/image32.jpeg"/><Relationship Id="rId5" Type="http://schemas.openxmlformats.org/officeDocument/2006/relationships/image" Target="../media/image31.emf"/><Relationship Id="rId4" Type="http://schemas.openxmlformats.org/officeDocument/2006/relationships/image" Target="../media/image4.png"/></Relationships>
</file>

<file path=ppt/slides/_rels/slide19.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6.svg"/><Relationship Id="rId7" Type="http://schemas.openxmlformats.org/officeDocument/2006/relationships/image" Target="../media/image40.svg"/><Relationship Id="rId2" Type="http://schemas.openxmlformats.org/officeDocument/2006/relationships/image" Target="../media/image35.png"/><Relationship Id="rId1" Type="http://schemas.openxmlformats.org/officeDocument/2006/relationships/slideLayout" Target="../slideLayouts/slideLayout7.xml"/><Relationship Id="rId6" Type="http://schemas.openxmlformats.org/officeDocument/2006/relationships/image" Target="../media/image39.svg"/><Relationship Id="rId5" Type="http://schemas.openxmlformats.org/officeDocument/2006/relationships/image" Target="../media/image38.svg"/><Relationship Id="rId4" Type="http://schemas.openxmlformats.org/officeDocument/2006/relationships/image" Target="../media/image37.svg"/></Relationships>
</file>

<file path=ppt/slides/_rels/slide22.xml.rels><?xml version="1.0" encoding="UTF-8" standalone="yes"?>
<Relationships xmlns="http://schemas.openxmlformats.org/package/2006/relationships"><Relationship Id="rId8" Type="http://schemas.openxmlformats.org/officeDocument/2006/relationships/hyperlink" Target="https://kidshelpphone.ca/text/" TargetMode="External"/><Relationship Id="rId3" Type="http://schemas.openxmlformats.org/officeDocument/2006/relationships/image" Target="../media/image11.png"/><Relationship Id="rId7" Type="http://schemas.openxmlformats.org/officeDocument/2006/relationships/hyperlink" Target="https://here247.ca/" TargetMode="External"/><Relationship Id="rId2" Type="http://schemas.openxmlformats.org/officeDocument/2006/relationships/image" Target="../media/image10.jpeg"/><Relationship Id="rId1" Type="http://schemas.openxmlformats.org/officeDocument/2006/relationships/slideLayout" Target="../slideLayouts/slideLayout2.xml"/><Relationship Id="rId6" Type="http://schemas.openxmlformats.org/officeDocument/2006/relationships/hyperlink" Target="https://wellness.uoguelph.ca/impact-program" TargetMode="External"/><Relationship Id="rId11" Type="http://schemas.openxmlformats.org/officeDocument/2006/relationships/image" Target="../media/image42.png"/><Relationship Id="rId5" Type="http://schemas.openxmlformats.org/officeDocument/2006/relationships/hyperlink" Target="https://cso.uoguelph.ca/" TargetMode="External"/><Relationship Id="rId10" Type="http://schemas.openxmlformats.org/officeDocument/2006/relationships/image" Target="../media/image41.png"/><Relationship Id="rId4" Type="http://schemas.openxmlformats.org/officeDocument/2006/relationships/image" Target="../media/image4.png"/><Relationship Id="rId9"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grpSp>
        <p:nvGrpSpPr>
          <p:cNvPr id="25" name="Group 24">
            <a:extLst>
              <a:ext uri="{FF2B5EF4-FFF2-40B4-BE49-F238E27FC236}">
                <a16:creationId xmlns:a16="http://schemas.microsoft.com/office/drawing/2014/main" id="{87A84A88-56D8-46EF-B003-C467C54DDC0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9144000" cy="6858000"/>
            <a:chOff x="0" y="0"/>
            <a:chExt cx="12192000" cy="6858000"/>
          </a:xfrm>
        </p:grpSpPr>
        <p:sp useBgFill="1">
          <p:nvSpPr>
            <p:cNvPr id="26" name="Rectangle 25">
              <a:extLst>
                <a:ext uri="{FF2B5EF4-FFF2-40B4-BE49-F238E27FC236}">
                  <a16:creationId xmlns:a16="http://schemas.microsoft.com/office/drawing/2014/main" id="{BE02409C-AAC9-4B71-B433-1F04779899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7" name="Group 26">
              <a:extLst>
                <a:ext uri="{FF2B5EF4-FFF2-40B4-BE49-F238E27FC236}">
                  <a16:creationId xmlns:a16="http://schemas.microsoft.com/office/drawing/2014/main" id="{B04F123D-B711-484C-90B7-7E3EEA5402D1}"/>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0" y="0"/>
              <a:ext cx="12188825" cy="6856215"/>
              <a:chOff x="0" y="0"/>
              <a:chExt cx="12188825" cy="6856215"/>
            </a:xfrm>
          </p:grpSpPr>
          <p:pic>
            <p:nvPicPr>
              <p:cNvPr id="28" name="Picture 27">
                <a:extLst>
                  <a:ext uri="{FF2B5EF4-FFF2-40B4-BE49-F238E27FC236}">
                    <a16:creationId xmlns:a16="http://schemas.microsoft.com/office/drawing/2014/main" id="{FF5BA041-244A-457E-846E-ED0CBCD0EBD8}"/>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9" name="Rectangle 28">
                <a:extLst>
                  <a:ext uri="{FF2B5EF4-FFF2-40B4-BE49-F238E27FC236}">
                    <a16:creationId xmlns:a16="http://schemas.microsoft.com/office/drawing/2014/main" id="{21C4581C-A5C4-46B6-994D-8E954AC8A0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txBody>
              <a:bodyPr/>
              <a:lstStyle/>
              <a:p>
                <a:endParaRPr lang="en-US"/>
              </a:p>
            </p:txBody>
          </p:sp>
          <p:pic>
            <p:nvPicPr>
              <p:cNvPr id="30" name="Picture 29">
                <a:extLst>
                  <a:ext uri="{FF2B5EF4-FFF2-40B4-BE49-F238E27FC236}">
                    <a16:creationId xmlns:a16="http://schemas.microsoft.com/office/drawing/2014/main" id="{A50DE8B2-6159-4CEA-9388-88C104386FAA}"/>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r="5093"/>
              <a:stretch/>
            </p:blipFill>
            <p:spPr>
              <a:xfrm rot="5400000">
                <a:off x="5706471" y="76265"/>
                <a:ext cx="758952" cy="606425"/>
              </a:xfrm>
              <a:prstGeom prst="rect">
                <a:avLst/>
              </a:prstGeom>
            </p:spPr>
          </p:pic>
          <p:pic>
            <p:nvPicPr>
              <p:cNvPr id="31" name="Picture 30">
                <a:extLst>
                  <a:ext uri="{FF2B5EF4-FFF2-40B4-BE49-F238E27FC236}">
                    <a16:creationId xmlns:a16="http://schemas.microsoft.com/office/drawing/2014/main" id="{06A4A158-2E58-432F-839F-5B3A8133BDA2}"/>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r="5093"/>
              <a:stretch/>
            </p:blipFill>
            <p:spPr>
              <a:xfrm rot="5400000">
                <a:off x="5706470" y="6173526"/>
                <a:ext cx="758952" cy="606425"/>
              </a:xfrm>
              <a:prstGeom prst="rect">
                <a:avLst/>
              </a:prstGeom>
            </p:spPr>
          </p:pic>
        </p:grpSp>
      </p:grpSp>
      <p:sp>
        <p:nvSpPr>
          <p:cNvPr id="2" name="Title 1"/>
          <p:cNvSpPr>
            <a:spLocks noGrp="1"/>
          </p:cNvSpPr>
          <p:nvPr>
            <p:ph type="ctrTitle"/>
          </p:nvPr>
        </p:nvSpPr>
        <p:spPr>
          <a:xfrm>
            <a:off x="6009967" y="1041401"/>
            <a:ext cx="2309255" cy="2345264"/>
          </a:xfrm>
        </p:spPr>
        <p:txBody>
          <a:bodyPr>
            <a:normAutofit/>
          </a:bodyPr>
          <a:lstStyle/>
          <a:p>
            <a:pPr>
              <a:lnSpc>
                <a:spcPct val="90000"/>
              </a:lnSpc>
            </a:pPr>
            <a:r>
              <a:rPr lang="en-CA" sz="2300" dirty="0">
                <a:latin typeface="Century Gothic" panose="020B0502020202020204" pitchFamily="34" charset="0"/>
              </a:rPr>
              <a:t>Bachelor of Science in Environmental Sciences </a:t>
            </a:r>
            <a:endParaRPr lang="en-US" sz="2300" dirty="0">
              <a:latin typeface="Century Gothic" panose="020B0502020202020204" pitchFamily="34" charset="0"/>
            </a:endParaRPr>
          </a:p>
        </p:txBody>
      </p:sp>
      <p:sp>
        <p:nvSpPr>
          <p:cNvPr id="3" name="Subtitle 2"/>
          <p:cNvSpPr>
            <a:spLocks noGrp="1"/>
          </p:cNvSpPr>
          <p:nvPr>
            <p:ph type="subTitle" idx="1"/>
          </p:nvPr>
        </p:nvSpPr>
        <p:spPr>
          <a:xfrm>
            <a:off x="5999573" y="3657596"/>
            <a:ext cx="2319649" cy="1933463"/>
          </a:xfrm>
        </p:spPr>
        <p:txBody>
          <a:bodyPr>
            <a:normAutofit fontScale="92500" lnSpcReduction="10000"/>
          </a:bodyPr>
          <a:lstStyle/>
          <a:p>
            <a:pPr>
              <a:lnSpc>
                <a:spcPct val="90000"/>
              </a:lnSpc>
            </a:pPr>
            <a:r>
              <a:rPr lang="en-CA" sz="1600" b="1" dirty="0">
                <a:latin typeface="Century Gothic" panose="020B0502020202020204" pitchFamily="34" charset="0"/>
              </a:rPr>
              <a:t>Academic Orientation</a:t>
            </a:r>
          </a:p>
          <a:p>
            <a:pPr>
              <a:lnSpc>
                <a:spcPct val="90000"/>
              </a:lnSpc>
            </a:pPr>
            <a:r>
              <a:rPr lang="en-CA" sz="1600" b="1" dirty="0">
                <a:latin typeface="Century Gothic" panose="020B0502020202020204" pitchFamily="34" charset="0"/>
              </a:rPr>
              <a:t>Fall 2026</a:t>
            </a:r>
          </a:p>
          <a:p>
            <a:pPr>
              <a:lnSpc>
                <a:spcPct val="90000"/>
              </a:lnSpc>
            </a:pPr>
            <a:endParaRPr lang="en-CA" sz="1600" b="1" dirty="0">
              <a:latin typeface="Century Gothic" panose="020B0502020202020204" pitchFamily="34" charset="0"/>
            </a:endParaRPr>
          </a:p>
          <a:p>
            <a:pPr>
              <a:lnSpc>
                <a:spcPct val="90000"/>
              </a:lnSpc>
            </a:pPr>
            <a:r>
              <a:rPr lang="en-CA" sz="1600" b="1" dirty="0">
                <a:latin typeface="Century Gothic" panose="020B0502020202020204" pitchFamily="34" charset="0"/>
              </a:rPr>
              <a:t>Your Host:</a:t>
            </a:r>
          </a:p>
          <a:p>
            <a:pPr>
              <a:lnSpc>
                <a:spcPct val="90000"/>
              </a:lnSpc>
            </a:pPr>
            <a:r>
              <a:rPr lang="en-US" sz="1600" b="1" dirty="0">
                <a:latin typeface="Century Gothic" panose="020B0502020202020204" pitchFamily="34" charset="0"/>
              </a:rPr>
              <a:t>Carie Devitt</a:t>
            </a:r>
          </a:p>
          <a:p>
            <a:pPr>
              <a:lnSpc>
                <a:spcPct val="90000"/>
              </a:lnSpc>
            </a:pPr>
            <a:r>
              <a:rPr lang="en-US" sz="1600" b="1" dirty="0">
                <a:latin typeface="Century Gothic" panose="020B0502020202020204" pitchFamily="34" charset="0"/>
              </a:rPr>
              <a:t>Academic Advisor</a:t>
            </a:r>
          </a:p>
        </p:txBody>
      </p:sp>
      <p:sp>
        <p:nvSpPr>
          <p:cNvPr id="33" name="Rectangle 32">
            <a:extLst>
              <a:ext uri="{FF2B5EF4-FFF2-40B4-BE49-F238E27FC236}">
                <a16:creationId xmlns:a16="http://schemas.microsoft.com/office/drawing/2014/main" id="{1B057C70-1B97-42CE-9C74-A2B72760F9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9483" y="1092200"/>
            <a:ext cx="4824097" cy="4515104"/>
          </a:xfrm>
          <a:prstGeom prst="rect">
            <a:avLst/>
          </a:prstGeom>
          <a:solidFill>
            <a:schemeClr val="bg1"/>
          </a:solidFill>
          <a:ln w="57150" cmpd="thickThin">
            <a:solidFill>
              <a:schemeClr val="tx1">
                <a:lumMod val="50000"/>
                <a:lumOff val="50000"/>
              </a:schemeClr>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3">
            <a:extLst>
              <a:ext uri="{FF2B5EF4-FFF2-40B4-BE49-F238E27FC236}">
                <a16:creationId xmlns:a16="http://schemas.microsoft.com/office/drawing/2014/main" id="{F124D17C-F360-1F68-D7D4-F1319E6F0D13}"/>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1059512" y="2635388"/>
            <a:ext cx="4338062" cy="1408419"/>
          </a:xfrm>
          <a:prstGeom prst="rect">
            <a:avLst/>
          </a:prstGeom>
        </p:spPr>
      </p:pic>
      <p:cxnSp>
        <p:nvCxnSpPr>
          <p:cNvPr id="35" name="Straight Connector 34">
            <a:extLst>
              <a:ext uri="{FF2B5EF4-FFF2-40B4-BE49-F238E27FC236}">
                <a16:creationId xmlns:a16="http://schemas.microsoft.com/office/drawing/2014/main" id="{0EC6C006-F859-490E-A780-57D4CC53064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999573" y="3509772"/>
            <a:ext cx="2306233" cy="12359"/>
          </a:xfrm>
          <a:prstGeom prst="line">
            <a:avLst/>
          </a:prstGeom>
        </p:spPr>
        <p:style>
          <a:lnRef idx="2">
            <a:schemeClr val="accent1"/>
          </a:lnRef>
          <a:fillRef idx="0">
            <a:schemeClr val="accent1"/>
          </a:fillRef>
          <a:effectRef idx="1">
            <a:schemeClr val="accent1"/>
          </a:effectRef>
          <a:fontRef idx="minor">
            <a:schemeClr val="tx1"/>
          </a:fontRef>
        </p:style>
      </p:cxn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useBgFill="1">
        <p:nvSpPr>
          <p:cNvPr id="7" name="Rectangle 9">
            <a:extLst>
              <a:ext uri="{FF2B5EF4-FFF2-40B4-BE49-F238E27FC236}">
                <a16:creationId xmlns:a16="http://schemas.microsoft.com/office/drawing/2014/main" id="{C44B17FE-2E14-47B6-B5A8-4363DE7695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11">
            <a:extLst>
              <a:ext uri="{FF2B5EF4-FFF2-40B4-BE49-F238E27FC236}">
                <a16:creationId xmlns:a16="http://schemas.microsoft.com/office/drawing/2014/main" id="{14E53280-E6EB-47D2-B0BB-78B772DC4B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5997" y="469900"/>
            <a:ext cx="2771251" cy="5918200"/>
          </a:xfrm>
          <a:prstGeom prst="rect">
            <a:avLst/>
          </a:prstGeom>
          <a:solidFill>
            <a:srgbClr val="373737"/>
          </a:solidFill>
          <a:ln>
            <a:noFill/>
          </a:ln>
          <a:effectLst>
            <a:outerShdw blurRad="50800" dist="38100" dir="5400000" algn="t" rotWithShape="0">
              <a:prstClr val="black">
                <a:alpha val="40000"/>
              </a:prstClr>
            </a:outerShdw>
          </a:effectLst>
          <a:scene3d>
            <a:camera prst="orthographicFront"/>
            <a:lightRig rig="balanced" dir="t"/>
          </a:scene3d>
          <a:sp3d>
            <a:bevelT w="635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13">
            <a:extLst>
              <a:ext uri="{FF2B5EF4-FFF2-40B4-BE49-F238E27FC236}">
                <a16:creationId xmlns:a16="http://schemas.microsoft.com/office/drawing/2014/main" id="{E44C4738-31FA-4AA4-9D3A-9B0F0B1F5F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9751" y="635508"/>
            <a:ext cx="2523744" cy="5586984"/>
          </a:xfrm>
          <a:prstGeom prst="rect">
            <a:avLst/>
          </a:prstGeom>
          <a:noFill/>
          <a:ln w="15875" cap="flat">
            <a:solidFill>
              <a:schemeClr val="accent1"/>
            </a:solidFill>
            <a:miter lim="800000"/>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4" name="Title 3"/>
          <p:cNvSpPr>
            <a:spLocks noGrp="1"/>
          </p:cNvSpPr>
          <p:nvPr>
            <p:ph type="title"/>
          </p:nvPr>
        </p:nvSpPr>
        <p:spPr>
          <a:xfrm>
            <a:off x="714081" y="954756"/>
            <a:ext cx="2047810" cy="4946003"/>
          </a:xfrm>
        </p:spPr>
        <p:txBody>
          <a:bodyPr>
            <a:normAutofit/>
          </a:bodyPr>
          <a:lstStyle/>
          <a:p>
            <a:r>
              <a:rPr lang="en-CA" sz="3100" dirty="0">
                <a:solidFill>
                  <a:srgbClr val="FFFFFF"/>
                </a:solidFill>
                <a:latin typeface="Century Gothic" panose="020B0502020202020204" pitchFamily="34" charset="0"/>
              </a:rPr>
              <a:t>Goals of this Meeting</a:t>
            </a:r>
            <a:endParaRPr lang="en-US" sz="3100" dirty="0">
              <a:solidFill>
                <a:srgbClr val="FFFFFF"/>
              </a:solidFill>
              <a:latin typeface="Century Gothic" panose="020B0502020202020204" pitchFamily="34" charset="0"/>
            </a:endParaRPr>
          </a:p>
        </p:txBody>
      </p:sp>
      <p:sp>
        <p:nvSpPr>
          <p:cNvPr id="11" name="Rectangle 15">
            <a:extLst>
              <a:ext uri="{FF2B5EF4-FFF2-40B4-BE49-F238E27FC236}">
                <a16:creationId xmlns:a16="http://schemas.microsoft.com/office/drawing/2014/main" id="{809F3F69-CB9E-4C14-8F9B-7565980C87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90722" y="0"/>
            <a:ext cx="5653278" cy="6858000"/>
          </a:xfrm>
          <a:prstGeom prst="rect">
            <a:avLst/>
          </a:prstGeom>
          <a:gradFill>
            <a:gsLst>
              <a:gs pos="0">
                <a:srgbClr val="FFFFFF"/>
              </a:gs>
              <a:gs pos="30000">
                <a:srgbClr val="FFFFFF"/>
              </a:gs>
              <a:gs pos="61000">
                <a:srgbClr val="F8F8F8"/>
              </a:gs>
              <a:gs pos="97000">
                <a:srgbClr val="E5E5E5"/>
              </a:gs>
            </a:gsLst>
            <a:path path="circle">
              <a:fillToRect l="50000" t="50000" r="50000" b="50000"/>
            </a:path>
          </a:gradFill>
          <a:ln>
            <a:noFill/>
          </a:ln>
          <a:effectLst>
            <a:innerShdw blurRad="63500" dist="12700" dir="108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Content Placeholder 4"/>
          <p:cNvSpPr>
            <a:spLocks noGrp="1"/>
          </p:cNvSpPr>
          <p:nvPr>
            <p:ph idx="1"/>
          </p:nvPr>
        </p:nvSpPr>
        <p:spPr>
          <a:xfrm>
            <a:off x="3855700" y="469900"/>
            <a:ext cx="4932303" cy="5405968"/>
          </a:xfrm>
        </p:spPr>
        <p:txBody>
          <a:bodyPr anchor="ctr">
            <a:normAutofit/>
          </a:bodyPr>
          <a:lstStyle/>
          <a:p>
            <a:r>
              <a:rPr lang="en-CA" dirty="0">
                <a:solidFill>
                  <a:srgbClr val="212121"/>
                </a:solidFill>
                <a:latin typeface="Century Gothic" panose="020B0502020202020204" pitchFamily="34" charset="0"/>
              </a:rPr>
              <a:t>Meet YOUR B.Sc.(Env.) Academic Advisor - Carie</a:t>
            </a:r>
          </a:p>
          <a:p>
            <a:r>
              <a:rPr lang="en-CA" dirty="0">
                <a:solidFill>
                  <a:srgbClr val="212121"/>
                </a:solidFill>
                <a:latin typeface="Century Gothic" panose="020B0502020202020204" pitchFamily="34" charset="0"/>
              </a:rPr>
              <a:t>Review important dates</a:t>
            </a:r>
          </a:p>
          <a:p>
            <a:r>
              <a:rPr lang="en-CA" dirty="0">
                <a:solidFill>
                  <a:srgbClr val="212121"/>
                </a:solidFill>
                <a:latin typeface="Century Gothic" panose="020B0502020202020204" pitchFamily="34" charset="0"/>
              </a:rPr>
              <a:t>B.Sc.(Env.) program information</a:t>
            </a:r>
          </a:p>
          <a:p>
            <a:r>
              <a:rPr lang="en-CA" dirty="0">
                <a:solidFill>
                  <a:srgbClr val="212121"/>
                </a:solidFill>
                <a:latin typeface="Century Gothic" panose="020B0502020202020204" pitchFamily="34" charset="0"/>
              </a:rPr>
              <a:t>Special Guests - Meet upper year B.Sc.(Env.) students </a:t>
            </a:r>
          </a:p>
          <a:p>
            <a:r>
              <a:rPr lang="en-CA" dirty="0">
                <a:solidFill>
                  <a:srgbClr val="212121"/>
                </a:solidFill>
                <a:latin typeface="Century Gothic" panose="020B0502020202020204" pitchFamily="34" charset="0"/>
              </a:rPr>
              <a:t>Find out about resources available on campus and how to contact </a:t>
            </a:r>
            <a:r>
              <a:rPr lang="en-CA" b="1" dirty="0">
                <a:solidFill>
                  <a:srgbClr val="212121"/>
                </a:solidFill>
                <a:latin typeface="Century Gothic" panose="020B0502020202020204" pitchFamily="34" charset="0"/>
              </a:rPr>
              <a:t>Carie</a:t>
            </a:r>
            <a:r>
              <a:rPr lang="en-CA" dirty="0">
                <a:solidFill>
                  <a:srgbClr val="212121"/>
                </a:solidFill>
                <a:latin typeface="Century Gothic" panose="020B0502020202020204" pitchFamily="34" charset="0"/>
              </a:rPr>
              <a:t> </a:t>
            </a:r>
            <a:r>
              <a:rPr lang="en-CA" dirty="0">
                <a:solidFill>
                  <a:srgbClr val="212121"/>
                </a:solidFill>
                <a:latin typeface="Century Gothic" panose="020B0502020202020204" pitchFamily="34" charset="0"/>
                <a:sym typeface="Wingdings" panose="05000000000000000000" pitchFamily="2" charset="2"/>
              </a:rPr>
              <a:t></a:t>
            </a:r>
            <a:endParaRPr lang="en-US" dirty="0">
              <a:solidFill>
                <a:srgbClr val="212121"/>
              </a:solidFill>
              <a:latin typeface="Century Gothic" panose="020B0502020202020204" pitchFamily="34" charset="0"/>
            </a:endParaRPr>
          </a:p>
        </p:txBody>
      </p:sp>
      <p:pic>
        <p:nvPicPr>
          <p:cNvPr id="2" name="Graphic 3">
            <a:extLst>
              <a:ext uri="{FF2B5EF4-FFF2-40B4-BE49-F238E27FC236}">
                <a16:creationId xmlns:a16="http://schemas.microsoft.com/office/drawing/2014/main" id="{B0DDEA19-3D36-A7CA-6A8F-D5E04A2175F0}"/>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7088396" y="6050280"/>
            <a:ext cx="1945005" cy="629920"/>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5F11533-723E-420D-A991-D376E73935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618"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C60393DE-86F5-4639-9D54-85E166A8434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9141618" cy="6856215"/>
            <a:chOff x="0" y="0"/>
            <a:chExt cx="12188825" cy="6856215"/>
          </a:xfrm>
        </p:grpSpPr>
        <p:pic>
          <p:nvPicPr>
            <p:cNvPr id="12" name="Picture 11">
              <a:extLst>
                <a:ext uri="{FF2B5EF4-FFF2-40B4-BE49-F238E27FC236}">
                  <a16:creationId xmlns:a16="http://schemas.microsoft.com/office/drawing/2014/main" id="{6781C5A9-B7CC-4944-80B9-8D48C77D333F}"/>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Rectangle 12">
              <a:extLst>
                <a:ext uri="{FF2B5EF4-FFF2-40B4-BE49-F238E27FC236}">
                  <a16:creationId xmlns:a16="http://schemas.microsoft.com/office/drawing/2014/main" id="{179E96B4-A8EA-47EF-B2BB-92FF796E9EA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txBody>
            <a:bodyPr/>
            <a:lstStyle/>
            <a:p>
              <a:endParaRPr lang="en-US"/>
            </a:p>
          </p:txBody>
        </p:sp>
        <p:pic>
          <p:nvPicPr>
            <p:cNvPr id="14" name="Picture 13">
              <a:extLst>
                <a:ext uri="{FF2B5EF4-FFF2-40B4-BE49-F238E27FC236}">
                  <a16:creationId xmlns:a16="http://schemas.microsoft.com/office/drawing/2014/main" id="{A4EF7629-2B5A-4DD5-81B4-4878E9371517}"/>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r="5093"/>
            <a:stretch/>
          </p:blipFill>
          <p:spPr>
            <a:xfrm rot="5400000">
              <a:off x="5706471" y="76265"/>
              <a:ext cx="758952" cy="606425"/>
            </a:xfrm>
            <a:prstGeom prst="rect">
              <a:avLst/>
            </a:prstGeom>
          </p:spPr>
        </p:pic>
        <p:pic>
          <p:nvPicPr>
            <p:cNvPr id="15" name="Picture 14">
              <a:extLst>
                <a:ext uri="{FF2B5EF4-FFF2-40B4-BE49-F238E27FC236}">
                  <a16:creationId xmlns:a16="http://schemas.microsoft.com/office/drawing/2014/main" id="{58963C9E-C5BF-4148-A145-6931A8AB1165}"/>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r="5093"/>
            <a:stretch/>
          </p:blipFill>
          <p:spPr>
            <a:xfrm rot="5400000">
              <a:off x="5706470" y="6173526"/>
              <a:ext cx="758952" cy="606425"/>
            </a:xfrm>
            <a:prstGeom prst="rect">
              <a:avLst/>
            </a:prstGeom>
          </p:spPr>
        </p:pic>
      </p:grpSp>
      <p:sp>
        <p:nvSpPr>
          <p:cNvPr id="2" name="Title 1"/>
          <p:cNvSpPr>
            <a:spLocks noGrp="1"/>
          </p:cNvSpPr>
          <p:nvPr>
            <p:ph type="title"/>
          </p:nvPr>
        </p:nvSpPr>
        <p:spPr>
          <a:xfrm>
            <a:off x="971551" y="982133"/>
            <a:ext cx="7200897" cy="933754"/>
          </a:xfrm>
        </p:spPr>
        <p:txBody>
          <a:bodyPr>
            <a:normAutofit/>
          </a:bodyPr>
          <a:lstStyle/>
          <a:p>
            <a:r>
              <a:rPr lang="en-CA" dirty="0">
                <a:solidFill>
                  <a:srgbClr val="262626"/>
                </a:solidFill>
                <a:latin typeface="Century Gothic" panose="020B0502020202020204" pitchFamily="34" charset="0"/>
              </a:rPr>
              <a:t>Meet </a:t>
            </a:r>
            <a:r>
              <a:rPr lang="en-CA" b="1" dirty="0">
                <a:solidFill>
                  <a:srgbClr val="262626"/>
                </a:solidFill>
                <a:latin typeface="Century Gothic" panose="020B0502020202020204" pitchFamily="34" charset="0"/>
              </a:rPr>
              <a:t>Carie</a:t>
            </a:r>
            <a:r>
              <a:rPr lang="en-CA" dirty="0">
                <a:solidFill>
                  <a:srgbClr val="262626"/>
                </a:solidFill>
                <a:latin typeface="Century Gothic" panose="020B0502020202020204" pitchFamily="34" charset="0"/>
              </a:rPr>
              <a:t> </a:t>
            </a:r>
            <a:r>
              <a:rPr lang="en-CA" dirty="0">
                <a:solidFill>
                  <a:srgbClr val="262626"/>
                </a:solidFill>
                <a:latin typeface="Century Gothic" panose="020B0502020202020204" pitchFamily="34" charset="0"/>
                <a:sym typeface="Wingdings" panose="05000000000000000000" pitchFamily="2" charset="2"/>
              </a:rPr>
              <a:t></a:t>
            </a:r>
            <a:endParaRPr lang="en-US" dirty="0">
              <a:solidFill>
                <a:srgbClr val="262626"/>
              </a:solidFill>
              <a:latin typeface="Century Gothic" panose="020B0502020202020204" pitchFamily="34" charset="0"/>
            </a:endParaRPr>
          </a:p>
        </p:txBody>
      </p:sp>
      <p:graphicFrame>
        <p:nvGraphicFramePr>
          <p:cNvPr id="5" name="Content Placeholder 2">
            <a:extLst>
              <a:ext uri="{FF2B5EF4-FFF2-40B4-BE49-F238E27FC236}">
                <a16:creationId xmlns:a16="http://schemas.microsoft.com/office/drawing/2014/main" id="{EF03C258-4721-44EE-BB68-98500FD379D4}"/>
              </a:ext>
            </a:extLst>
          </p:cNvPr>
          <p:cNvGraphicFramePr>
            <a:graphicFrameLocks noGrp="1"/>
          </p:cNvGraphicFramePr>
          <p:nvPr>
            <p:ph idx="1"/>
            <p:extLst>
              <p:ext uri="{D42A27DB-BD31-4B8C-83A1-F6EECF244321}">
                <p14:modId xmlns:p14="http://schemas.microsoft.com/office/powerpoint/2010/main" val="1869620177"/>
              </p:ext>
            </p:extLst>
          </p:nvPr>
        </p:nvGraphicFramePr>
        <p:xfrm>
          <a:off x="1080407" y="1915887"/>
          <a:ext cx="7200898" cy="2985675"/>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3" name="TextBox 2">
            <a:extLst>
              <a:ext uri="{FF2B5EF4-FFF2-40B4-BE49-F238E27FC236}">
                <a16:creationId xmlns:a16="http://schemas.microsoft.com/office/drawing/2014/main" id="{DA490224-0F6B-4FBA-B606-F3793213620A}"/>
              </a:ext>
            </a:extLst>
          </p:cNvPr>
          <p:cNvSpPr txBox="1"/>
          <p:nvPr/>
        </p:nvSpPr>
        <p:spPr>
          <a:xfrm>
            <a:off x="1451144" y="5304782"/>
            <a:ext cx="6226629" cy="369332"/>
          </a:xfrm>
          <a:prstGeom prst="rect">
            <a:avLst/>
          </a:prstGeom>
          <a:noFill/>
        </p:spPr>
        <p:txBody>
          <a:bodyPr wrap="square" rtlCol="0">
            <a:spAutoFit/>
          </a:bodyPr>
          <a:lstStyle/>
          <a:p>
            <a:pPr algn="ctr"/>
            <a:r>
              <a:rPr lang="en-US" dirty="0">
                <a:latin typeface="Century Gothic" panose="020B0502020202020204" pitchFamily="34" charset="0"/>
              </a:rPr>
              <a:t>Never hesitate to ask for help! </a:t>
            </a:r>
          </a:p>
        </p:txBody>
      </p:sp>
      <p:pic>
        <p:nvPicPr>
          <p:cNvPr id="4" name="Graphic 3">
            <a:extLst>
              <a:ext uri="{FF2B5EF4-FFF2-40B4-BE49-F238E27FC236}">
                <a16:creationId xmlns:a16="http://schemas.microsoft.com/office/drawing/2014/main" id="{EA44E555-0494-6122-800F-DF865BEEBCC7}"/>
              </a:ext>
            </a:extLst>
          </p:cNvPr>
          <p:cNvPicPr>
            <a:picLocks noChangeAspect="1"/>
          </p:cNvPicPr>
          <p:nvPr/>
        </p:nvPicPr>
        <p:blipFill>
          <a:blip>
            <a:extLst>
              <a:ext uri="{96DAC541-7B7A-43D3-8B79-37D633B846F1}">
                <asvg:svgBlip xmlns:asvg="http://schemas.microsoft.com/office/drawing/2016/SVG/main" r:embed="rId10"/>
              </a:ext>
            </a:extLst>
          </a:blip>
          <a:stretch>
            <a:fillRect/>
          </a:stretch>
        </p:blipFill>
        <p:spPr>
          <a:xfrm>
            <a:off x="6740603" y="5618480"/>
            <a:ext cx="1945005" cy="629920"/>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D987424-EDAA-4EEC-9E86-C5E8D779B84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E9392845-A960-4F6A-8C12-52ABAF52FC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64038" y="487353"/>
            <a:ext cx="8413637" cy="5883295"/>
          </a:xfrm>
          <a:prstGeom prst="rect">
            <a:avLst/>
          </a:prstGeom>
          <a:blipFill dpi="0" rotWithShape="1">
            <a:blip r:embed="rId3"/>
            <a:srcRect/>
            <a:tile tx="0" ty="0" sx="100000" sy="100000" flip="none" algn="tl"/>
          </a:blipFill>
          <a:ln>
            <a:noFill/>
          </a:ln>
          <a:effectLst>
            <a:outerShdw blurRad="114300" dist="127000" dir="5400000" sx="99000" sy="99000" algn="t" rotWithShape="0">
              <a:prstClr val="black">
                <a:alpha val="40000"/>
              </a:prstClr>
            </a:outerShdw>
          </a:effectLst>
          <a:scene3d>
            <a:camera prst="orthographicFront"/>
            <a:lightRig rig="twoPt" dir="t"/>
          </a:scene3d>
          <a:sp3d contourW="6350">
            <a:bevelT w="12700" h="0" prst="coolSlant"/>
            <a:contourClr>
              <a:schemeClr val="bg2"/>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7F1EC8A7-B6D9-4838-BC20-4850771ADD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6057" y="609600"/>
            <a:ext cx="82296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 name="Title 1"/>
          <p:cNvSpPr>
            <a:spLocks noGrp="1"/>
          </p:cNvSpPr>
          <p:nvPr>
            <p:ph type="title"/>
          </p:nvPr>
        </p:nvSpPr>
        <p:spPr>
          <a:xfrm>
            <a:off x="5651868" y="982132"/>
            <a:ext cx="2520579" cy="4625172"/>
          </a:xfrm>
        </p:spPr>
        <p:txBody>
          <a:bodyPr>
            <a:normAutofit/>
          </a:bodyPr>
          <a:lstStyle/>
          <a:p>
            <a:r>
              <a:rPr lang="en-CA" sz="2800" dirty="0">
                <a:solidFill>
                  <a:srgbClr val="262626"/>
                </a:solidFill>
                <a:latin typeface="Century Gothic" panose="020B0502020202020204" pitchFamily="34" charset="0"/>
              </a:rPr>
              <a:t>Important Dates </a:t>
            </a:r>
            <a:br>
              <a:rPr lang="en-CA" dirty="0">
                <a:solidFill>
                  <a:srgbClr val="262626"/>
                </a:solidFill>
              </a:rPr>
            </a:br>
            <a:br>
              <a:rPr lang="en-US" dirty="0"/>
            </a:br>
            <a:br>
              <a:rPr lang="en-US" dirty="0"/>
            </a:br>
            <a:br>
              <a:rPr lang="en-US" dirty="0"/>
            </a:br>
            <a:br>
              <a:rPr lang="en-US" dirty="0"/>
            </a:br>
            <a:endParaRPr lang="en-US" dirty="0">
              <a:solidFill>
                <a:srgbClr val="262626"/>
              </a:solidFill>
            </a:endParaRPr>
          </a:p>
        </p:txBody>
      </p:sp>
      <p:sp>
        <p:nvSpPr>
          <p:cNvPr id="15" name="Rectangle 14">
            <a:extLst>
              <a:ext uri="{FF2B5EF4-FFF2-40B4-BE49-F238E27FC236}">
                <a16:creationId xmlns:a16="http://schemas.microsoft.com/office/drawing/2014/main" id="{6306D721-45C9-45D4-B83C-24E723F4A9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9482" y="1092200"/>
            <a:ext cx="4457015" cy="4515104"/>
          </a:xfrm>
          <a:prstGeom prst="rect">
            <a:avLst/>
          </a:prstGeom>
          <a:noFill/>
          <a:ln w="57150" cmpd="thickThin">
            <a:solidFill>
              <a:srgbClr val="7F7F7F"/>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81AC29CF-7CDF-4D0E-97C9-E665EC0283D9}"/>
              </a:ext>
            </a:extLst>
          </p:cNvPr>
          <p:cNvGraphicFramePr>
            <a:graphicFrameLocks noGrp="1"/>
          </p:cNvGraphicFramePr>
          <p:nvPr>
            <p:ph idx="1"/>
            <p:extLst>
              <p:ext uri="{D42A27DB-BD31-4B8C-83A1-F6EECF244321}">
                <p14:modId xmlns:p14="http://schemas.microsoft.com/office/powerpoint/2010/main" val="1897153659"/>
              </p:ext>
            </p:extLst>
          </p:nvPr>
        </p:nvGraphicFramePr>
        <p:xfrm>
          <a:off x="1043292" y="1178352"/>
          <a:ext cx="3954294" cy="442895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4" name="Picture 3">
            <a:extLst>
              <a:ext uri="{FF2B5EF4-FFF2-40B4-BE49-F238E27FC236}">
                <a16:creationId xmlns:a16="http://schemas.microsoft.com/office/drawing/2014/main" id="{39238A5B-FD73-4CDC-9FD1-89017663CC66}"/>
              </a:ext>
            </a:extLst>
          </p:cNvPr>
          <p:cNvPicPr>
            <a:picLocks noChangeAspect="1"/>
          </p:cNvPicPr>
          <p:nvPr/>
        </p:nvPicPr>
        <p:blipFill>
          <a:blip r:embed="rId9"/>
          <a:stretch>
            <a:fillRect/>
          </a:stretch>
        </p:blipFill>
        <p:spPr>
          <a:xfrm>
            <a:off x="5789635" y="2697955"/>
            <a:ext cx="2163097" cy="2153265"/>
          </a:xfrm>
          <a:prstGeom prst="rect">
            <a:avLst/>
          </a:prstGeom>
        </p:spPr>
      </p:pic>
      <p:pic>
        <p:nvPicPr>
          <p:cNvPr id="3" name="Graphic 3">
            <a:extLst>
              <a:ext uri="{FF2B5EF4-FFF2-40B4-BE49-F238E27FC236}">
                <a16:creationId xmlns:a16="http://schemas.microsoft.com/office/drawing/2014/main" id="{F00343C4-AF1A-4DE7-4E88-2EAD27E4A18B}"/>
              </a:ext>
            </a:extLst>
          </p:cNvPr>
          <p:cNvPicPr>
            <a:picLocks noChangeAspect="1"/>
          </p:cNvPicPr>
          <p:nvPr/>
        </p:nvPicPr>
        <p:blipFill>
          <a:blip>
            <a:extLst>
              <a:ext uri="{96DAC541-7B7A-43D3-8B79-37D633B846F1}">
                <asvg:svgBlip xmlns:asvg="http://schemas.microsoft.com/office/drawing/2016/SVG/main" r:embed="rId10"/>
              </a:ext>
            </a:extLst>
          </a:blip>
          <a:stretch>
            <a:fillRect/>
          </a:stretch>
        </p:blipFill>
        <p:spPr>
          <a:xfrm>
            <a:off x="6740652" y="5618480"/>
            <a:ext cx="1945005" cy="629920"/>
          </a:xfrm>
          <a:prstGeom prst="rect">
            <a:avLst/>
          </a:prstGeom>
        </p:spPr>
      </p:pic>
    </p:spTree>
    <p:extLst>
      <p:ext uri="{BB962C8B-B14F-4D97-AF65-F5344CB8AC3E}">
        <p14:creationId xmlns:p14="http://schemas.microsoft.com/office/powerpoint/2010/main" val="560871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A954E3F-C90F-4AED-8C5E-30BBC99870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45F274D6-81B5-4350-AFD5-014504FF59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490722" cy="6858000"/>
          </a:xfrm>
          <a:prstGeom prst="rect">
            <a:avLst/>
          </a:prstGeom>
          <a:gradFill>
            <a:gsLst>
              <a:gs pos="0">
                <a:srgbClr val="FFFFFF"/>
              </a:gs>
              <a:gs pos="30000">
                <a:srgbClr val="FFFFFF"/>
              </a:gs>
              <a:gs pos="61000">
                <a:srgbClr val="F8F8F8"/>
              </a:gs>
              <a:gs pos="97000">
                <a:srgbClr val="E5E5E5"/>
              </a:gs>
            </a:gsLst>
            <a:path path="circle">
              <a:fillToRect l="50000" t="50000" r="50000" b="50000"/>
            </a:path>
          </a:gradFill>
          <a:ln>
            <a:noFill/>
          </a:ln>
          <a:effectLst>
            <a:innerShdw blurRad="63500" dist="127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50829" y="635508"/>
            <a:ext cx="3129699" cy="5586984"/>
          </a:xfrm>
        </p:spPr>
        <p:txBody>
          <a:bodyPr>
            <a:normAutofit/>
          </a:bodyPr>
          <a:lstStyle/>
          <a:p>
            <a:r>
              <a:rPr lang="en-CA" dirty="0">
                <a:solidFill>
                  <a:srgbClr val="212121"/>
                </a:solidFill>
                <a:latin typeface="Century Gothic" panose="020B0502020202020204" pitchFamily="34" charset="0"/>
              </a:rPr>
              <a:t>What Major am I In? </a:t>
            </a:r>
            <a:br>
              <a:rPr lang="en-CA" dirty="0">
                <a:solidFill>
                  <a:srgbClr val="212121"/>
                </a:solidFill>
                <a:latin typeface="Century Gothic" panose="020B0502020202020204" pitchFamily="34" charset="0"/>
              </a:rPr>
            </a:br>
            <a:br>
              <a:rPr lang="en-CA" dirty="0">
                <a:solidFill>
                  <a:srgbClr val="212121"/>
                </a:solidFill>
                <a:latin typeface="Century Gothic" panose="020B0502020202020204" pitchFamily="34" charset="0"/>
              </a:rPr>
            </a:br>
            <a:r>
              <a:rPr lang="en-CA" dirty="0">
                <a:solidFill>
                  <a:srgbClr val="212121"/>
                </a:solidFill>
                <a:latin typeface="Century Gothic" panose="020B0502020202020204" pitchFamily="34" charset="0"/>
              </a:rPr>
              <a:t>…and other Program Information</a:t>
            </a:r>
            <a:endParaRPr lang="en-US" dirty="0">
              <a:solidFill>
                <a:srgbClr val="212121"/>
              </a:solidFill>
              <a:latin typeface="Century Gothic" panose="020B0502020202020204" pitchFamily="34" charset="0"/>
            </a:endParaRPr>
          </a:p>
        </p:txBody>
      </p:sp>
      <p:sp useBgFill="1">
        <p:nvSpPr>
          <p:cNvPr id="12" name="Rectangle 11">
            <a:extLst>
              <a:ext uri="{FF2B5EF4-FFF2-40B4-BE49-F238E27FC236}">
                <a16:creationId xmlns:a16="http://schemas.microsoft.com/office/drawing/2014/main" id="{8D21268E-FF5E-4624-BB9D-B825216E94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50561" y="469900"/>
            <a:ext cx="4937237" cy="5918200"/>
          </a:xfrm>
          <a:prstGeom prst="rect">
            <a:avLst/>
          </a:prstGeom>
          <a:ln>
            <a:noFill/>
          </a:ln>
          <a:effectLst>
            <a:outerShdw blurRad="50800" dist="38100" dir="5400000" algn="t" rotWithShape="0">
              <a:prstClr val="black">
                <a:alpha val="40000"/>
              </a:prstClr>
            </a:outerShdw>
          </a:effectLst>
          <a:scene3d>
            <a:camera prst="orthographicFront"/>
            <a:lightRig rig="balanced" dir="t"/>
          </a:scene3d>
          <a:sp3d>
            <a:bevelT w="635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92819B5D-60BA-4995-92D8-FC547E6048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73743" y="635508"/>
            <a:ext cx="4690872" cy="5586984"/>
          </a:xfrm>
          <a:prstGeom prst="rect">
            <a:avLst/>
          </a:prstGeom>
          <a:noFill/>
          <a:ln w="15875" cap="flat">
            <a:solidFill>
              <a:schemeClr val="accent1"/>
            </a:solidFill>
            <a:miter lim="800000"/>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31" name="Content Placeholder 2"/>
          <p:cNvSpPr>
            <a:spLocks noGrp="1"/>
          </p:cNvSpPr>
          <p:nvPr>
            <p:ph idx="1"/>
          </p:nvPr>
        </p:nvSpPr>
        <p:spPr>
          <a:xfrm>
            <a:off x="3973743" y="657352"/>
            <a:ext cx="4575897" cy="5565140"/>
          </a:xfrm>
        </p:spPr>
        <p:txBody>
          <a:bodyPr anchor="ctr">
            <a:normAutofit fontScale="92500" lnSpcReduction="20000"/>
          </a:bodyPr>
          <a:lstStyle/>
          <a:p>
            <a:pPr marL="0" indent="0">
              <a:lnSpc>
                <a:spcPct val="90000"/>
              </a:lnSpc>
              <a:buNone/>
            </a:pPr>
            <a:r>
              <a:rPr lang="en-CA" sz="1800" b="1" dirty="0">
                <a:solidFill>
                  <a:schemeClr val="tx1"/>
                </a:solidFill>
                <a:latin typeface="Century Gothic" panose="020B0502020202020204" pitchFamily="34" charset="0"/>
              </a:rPr>
              <a:t>Bachelor of Science in Environmental Sciences Degree Program </a:t>
            </a:r>
            <a:r>
              <a:rPr lang="en-CA" sz="1800" dirty="0">
                <a:solidFill>
                  <a:schemeClr val="tx1"/>
                </a:solidFill>
                <a:latin typeface="Century Gothic" panose="020B0502020202020204" pitchFamily="34" charset="0"/>
              </a:rPr>
              <a:t>aka B.Sc.(Env.)</a:t>
            </a:r>
          </a:p>
          <a:p>
            <a:pPr>
              <a:lnSpc>
                <a:spcPct val="90000"/>
              </a:lnSpc>
              <a:buFont typeface="Courier New" panose="02070309020205020404" pitchFamily="49" charset="0"/>
              <a:buChar char="o"/>
            </a:pPr>
            <a:r>
              <a:rPr lang="en-CA" sz="1800" dirty="0">
                <a:solidFill>
                  <a:schemeClr val="tx1"/>
                </a:solidFill>
                <a:latin typeface="Century Gothic" panose="020B0502020202020204" pitchFamily="34" charset="0"/>
              </a:rPr>
              <a:t>Four-year, honours degree (five years with co-op)</a:t>
            </a:r>
          </a:p>
          <a:p>
            <a:pPr>
              <a:lnSpc>
                <a:spcPct val="90000"/>
              </a:lnSpc>
              <a:buFont typeface="Courier New" panose="02070309020205020404" pitchFamily="49" charset="0"/>
              <a:buChar char="o"/>
            </a:pPr>
            <a:r>
              <a:rPr lang="en-CA" sz="1800" dirty="0">
                <a:solidFill>
                  <a:schemeClr val="tx1"/>
                </a:solidFill>
                <a:latin typeface="Century Gothic" panose="020B0502020202020204" pitchFamily="34" charset="0"/>
              </a:rPr>
              <a:t>Undeclared major (for now!) </a:t>
            </a:r>
          </a:p>
          <a:p>
            <a:pPr>
              <a:lnSpc>
                <a:spcPct val="90000"/>
              </a:lnSpc>
              <a:buFont typeface="Courier New" panose="02070309020205020404" pitchFamily="49" charset="0"/>
              <a:buChar char="o"/>
            </a:pPr>
            <a:r>
              <a:rPr lang="en-CA" sz="1800" dirty="0">
                <a:solidFill>
                  <a:schemeClr val="tx1"/>
                </a:solidFill>
                <a:latin typeface="Century Gothic" panose="020B0502020202020204" pitchFamily="34" charset="0"/>
              </a:rPr>
              <a:t>Can I minor? Yes! …but most B.Sc.(Env.) students do NOT minor </a:t>
            </a:r>
          </a:p>
          <a:p>
            <a:pPr>
              <a:lnSpc>
                <a:spcPct val="90000"/>
              </a:lnSpc>
              <a:buFont typeface="Courier New" panose="02070309020205020404" pitchFamily="49" charset="0"/>
              <a:buChar char="o"/>
            </a:pPr>
            <a:r>
              <a:rPr lang="en-CA" sz="1800" dirty="0">
                <a:solidFill>
                  <a:schemeClr val="tx1"/>
                </a:solidFill>
                <a:latin typeface="Century Gothic" panose="020B0502020202020204" pitchFamily="34" charset="0"/>
              </a:rPr>
              <a:t>In co-op? Register for COOP1100 in W27; Sequence of co-op work terms will depend on which major you declare; If NOT in co-op and intend to apply, do it by the last day of class in fall – that’s a hard deadline!	</a:t>
            </a:r>
          </a:p>
          <a:p>
            <a:pPr>
              <a:lnSpc>
                <a:spcPct val="90000"/>
              </a:lnSpc>
              <a:buFont typeface="Courier New" panose="02070309020205020404" pitchFamily="49" charset="0"/>
              <a:buChar char="o"/>
            </a:pPr>
            <a:r>
              <a:rPr lang="en-CA" sz="1800" dirty="0">
                <a:solidFill>
                  <a:schemeClr val="tx1"/>
                </a:solidFill>
                <a:latin typeface="Century Gothic" panose="020B0502020202020204" pitchFamily="34" charset="0"/>
              </a:rPr>
              <a:t>Five majors to choose from:</a:t>
            </a:r>
          </a:p>
          <a:p>
            <a:pPr lvl="1">
              <a:lnSpc>
                <a:spcPct val="90000"/>
              </a:lnSpc>
              <a:buFont typeface="Wingdings" panose="05000000000000000000" pitchFamily="2" charset="2"/>
              <a:buChar char="ü"/>
            </a:pPr>
            <a:r>
              <a:rPr lang="en-CA" sz="1800" dirty="0">
                <a:solidFill>
                  <a:schemeClr val="tx1"/>
                </a:solidFill>
                <a:latin typeface="Century Gothic" panose="020B0502020202020204" pitchFamily="34" charset="0"/>
              </a:rPr>
              <a:t>Earth Observation Geographic Information Science</a:t>
            </a:r>
          </a:p>
          <a:p>
            <a:pPr lvl="1">
              <a:lnSpc>
                <a:spcPct val="90000"/>
              </a:lnSpc>
              <a:buFont typeface="Wingdings" panose="05000000000000000000" pitchFamily="2" charset="2"/>
              <a:buChar char="ü"/>
            </a:pPr>
            <a:r>
              <a:rPr lang="en-CA" sz="1800" dirty="0">
                <a:solidFill>
                  <a:schemeClr val="tx1"/>
                </a:solidFill>
                <a:latin typeface="Century Gothic" panose="020B0502020202020204" pitchFamily="34" charset="0"/>
              </a:rPr>
              <a:t>Ecology</a:t>
            </a:r>
          </a:p>
          <a:p>
            <a:pPr lvl="1">
              <a:lnSpc>
                <a:spcPct val="90000"/>
              </a:lnSpc>
              <a:buFont typeface="Wingdings" panose="05000000000000000000" pitchFamily="2" charset="2"/>
              <a:buChar char="ü"/>
            </a:pPr>
            <a:r>
              <a:rPr lang="en-CA" sz="1800" dirty="0">
                <a:solidFill>
                  <a:schemeClr val="tx1"/>
                </a:solidFill>
                <a:latin typeface="Century Gothic" panose="020B0502020202020204" pitchFamily="34" charset="0"/>
              </a:rPr>
              <a:t>Environmental Economics and Policy</a:t>
            </a:r>
          </a:p>
          <a:p>
            <a:pPr lvl="1">
              <a:lnSpc>
                <a:spcPct val="90000"/>
              </a:lnSpc>
              <a:buFont typeface="Wingdings" panose="05000000000000000000" pitchFamily="2" charset="2"/>
              <a:buChar char="ü"/>
            </a:pPr>
            <a:r>
              <a:rPr lang="en-CA" sz="1800" dirty="0">
                <a:solidFill>
                  <a:schemeClr val="tx1"/>
                </a:solidFill>
                <a:latin typeface="Century Gothic" panose="020B0502020202020204" pitchFamily="34" charset="0"/>
              </a:rPr>
              <a:t>Environmental Sciences</a:t>
            </a:r>
          </a:p>
          <a:p>
            <a:pPr lvl="1">
              <a:lnSpc>
                <a:spcPct val="90000"/>
              </a:lnSpc>
              <a:buFont typeface="Wingdings" panose="05000000000000000000" pitchFamily="2" charset="2"/>
              <a:buChar char="ü"/>
            </a:pPr>
            <a:r>
              <a:rPr lang="en-CA" sz="1800" dirty="0">
                <a:solidFill>
                  <a:schemeClr val="tx1"/>
                </a:solidFill>
                <a:latin typeface="Century Gothic" panose="020B0502020202020204" pitchFamily="34" charset="0"/>
              </a:rPr>
              <a:t>Environment and Resource Management</a:t>
            </a:r>
          </a:p>
        </p:txBody>
      </p:sp>
    </p:spTree>
    <p:extLst>
      <p:ext uri="{BB962C8B-B14F-4D97-AF65-F5344CB8AC3E}">
        <p14:creationId xmlns:p14="http://schemas.microsoft.com/office/powerpoint/2010/main" val="1313979256"/>
      </p:ext>
    </p:extLst>
  </p:cSld>
  <p:clrMapOvr>
    <a:overrideClrMapping bg1="dk1" tx1="lt1" bg2="dk2" tx2="lt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47E4F490-FA76-4FF0-B36A-72B01E1175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05C8C51A-4ECF-4857-8298-6C8334C7F8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5997" y="469900"/>
            <a:ext cx="2771251" cy="5918200"/>
          </a:xfrm>
          <a:prstGeom prst="rect">
            <a:avLst/>
          </a:prstGeom>
          <a:solidFill>
            <a:schemeClr val="accent1"/>
          </a:solidFill>
          <a:ln>
            <a:noFill/>
          </a:ln>
          <a:effectLst>
            <a:outerShdw blurRad="50800" dist="38100" dir="5400000" algn="t" rotWithShape="0">
              <a:prstClr val="black">
                <a:alpha val="40000"/>
              </a:prstClr>
            </a:outerShdw>
          </a:effectLst>
          <a:scene3d>
            <a:camera prst="orthographicFront"/>
            <a:lightRig rig="balanced" dir="t"/>
          </a:scene3d>
          <a:sp3d>
            <a:bevelT w="635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A741C46E-A2A6-4DF0-84BD-502A2E56D0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9751" y="635508"/>
            <a:ext cx="2523744" cy="5586984"/>
          </a:xfrm>
          <a:prstGeom prst="rect">
            <a:avLst/>
          </a:prstGeom>
          <a:noFill/>
          <a:ln w="15875" cap="sq">
            <a:solidFill>
              <a:srgbClr val="FFFFFF">
                <a:alpha val="80000"/>
              </a:srgbClr>
            </a:solidFill>
            <a:miter lim="800000"/>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 name="Title 1"/>
          <p:cNvSpPr>
            <a:spLocks noGrp="1"/>
          </p:cNvSpPr>
          <p:nvPr>
            <p:ph type="title"/>
          </p:nvPr>
        </p:nvSpPr>
        <p:spPr>
          <a:xfrm>
            <a:off x="714081" y="954756"/>
            <a:ext cx="2047810" cy="4946003"/>
          </a:xfrm>
        </p:spPr>
        <p:txBody>
          <a:bodyPr>
            <a:normAutofit/>
          </a:bodyPr>
          <a:lstStyle/>
          <a:p>
            <a:r>
              <a:rPr lang="en-CA" sz="3700" dirty="0">
                <a:solidFill>
                  <a:srgbClr val="FFFFFF"/>
                </a:solidFill>
                <a:latin typeface="Century Gothic" panose="020B0502020202020204" pitchFamily="34" charset="0"/>
              </a:rPr>
              <a:t>Faculty Advisors</a:t>
            </a:r>
            <a:endParaRPr lang="en-US" sz="3700" dirty="0">
              <a:solidFill>
                <a:srgbClr val="FFFFFF"/>
              </a:solidFill>
              <a:latin typeface="Century Gothic" panose="020B0502020202020204" pitchFamily="34" charset="0"/>
            </a:endParaRPr>
          </a:p>
        </p:txBody>
      </p:sp>
      <p:sp>
        <p:nvSpPr>
          <p:cNvPr id="14" name="Rectangle 13">
            <a:extLst>
              <a:ext uri="{FF2B5EF4-FFF2-40B4-BE49-F238E27FC236}">
                <a16:creationId xmlns:a16="http://schemas.microsoft.com/office/drawing/2014/main" id="{67CE4C0A-D88E-41BB-8F06-8C0E2604BC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90722" y="0"/>
            <a:ext cx="5653278" cy="6858000"/>
          </a:xfrm>
          <a:prstGeom prst="rect">
            <a:avLst/>
          </a:prstGeom>
          <a:solidFill>
            <a:schemeClr val="bg2">
              <a:lumMod val="90000"/>
              <a:lumOff val="10000"/>
            </a:schemeClr>
          </a:solidFill>
          <a:ln>
            <a:noFill/>
          </a:ln>
          <a:effectLst>
            <a:innerShdw blurRad="63500" dist="50800" dir="108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Content Placeholder 2"/>
          <p:cNvSpPr>
            <a:spLocks noGrp="1"/>
          </p:cNvSpPr>
          <p:nvPr>
            <p:ph idx="1"/>
          </p:nvPr>
        </p:nvSpPr>
        <p:spPr>
          <a:xfrm>
            <a:off x="3862770" y="150829"/>
            <a:ext cx="5016054" cy="6363093"/>
          </a:xfrm>
        </p:spPr>
        <p:txBody>
          <a:bodyPr anchor="ctr">
            <a:normAutofit/>
          </a:bodyPr>
          <a:lstStyle/>
          <a:p>
            <a:pPr>
              <a:buFont typeface="Courier New" panose="02070309020205020404" pitchFamily="49" charset="0"/>
              <a:buChar char="o"/>
            </a:pPr>
            <a:r>
              <a:rPr lang="en-CA" sz="1700" b="1" dirty="0">
                <a:solidFill>
                  <a:schemeClr val="tx1"/>
                </a:solidFill>
                <a:latin typeface="Century Gothic" panose="020B0502020202020204" pitchFamily="34" charset="0"/>
              </a:rPr>
              <a:t>Faculty Advisors:</a:t>
            </a:r>
          </a:p>
          <a:p>
            <a:pPr marL="745236" lvl="1" indent="-342900">
              <a:buFont typeface="Wingdings" panose="05000000000000000000" pitchFamily="2" charset="2"/>
              <a:buChar char="§"/>
              <a:defRPr/>
            </a:pPr>
            <a:r>
              <a:rPr lang="en-US" sz="1700" dirty="0">
                <a:solidFill>
                  <a:schemeClr val="tx1"/>
                </a:solidFill>
                <a:latin typeface="Century Gothic" panose="020B0502020202020204" pitchFamily="34" charset="0"/>
              </a:rPr>
              <a:t>Earth Observation Geo Info Science - </a:t>
            </a:r>
          </a:p>
          <a:p>
            <a:pPr marL="745236" lvl="1" indent="-342900">
              <a:buFont typeface="Wingdings" panose="05000000000000000000" pitchFamily="2" charset="2"/>
              <a:buChar char="§"/>
              <a:defRPr/>
            </a:pPr>
            <a:r>
              <a:rPr lang="en-US" sz="1700" dirty="0">
                <a:solidFill>
                  <a:schemeClr val="tx1"/>
                </a:solidFill>
                <a:latin typeface="Century Gothic" panose="020B0502020202020204" pitchFamily="34" charset="0"/>
              </a:rPr>
              <a:t>Ecology – Dr. Ryan Norris</a:t>
            </a:r>
          </a:p>
          <a:p>
            <a:pPr marL="745236" lvl="1" indent="-342900">
              <a:buFont typeface="Wingdings" panose="05000000000000000000" pitchFamily="2" charset="2"/>
              <a:buChar char="§"/>
              <a:defRPr/>
            </a:pPr>
            <a:r>
              <a:rPr lang="en-CA" sz="1700" dirty="0">
                <a:solidFill>
                  <a:schemeClr val="tx1"/>
                </a:solidFill>
                <a:latin typeface="Century Gothic" panose="020B0502020202020204" pitchFamily="34" charset="0"/>
              </a:rPr>
              <a:t>Environmental Sciences – Dr. James Longstaffe</a:t>
            </a:r>
          </a:p>
          <a:p>
            <a:pPr marL="745236" lvl="1" indent="-342900">
              <a:buFont typeface="Wingdings" panose="05000000000000000000" pitchFamily="2" charset="2"/>
              <a:buChar char="§"/>
              <a:defRPr/>
            </a:pPr>
            <a:r>
              <a:rPr lang="en-CA" sz="1700" dirty="0">
                <a:solidFill>
                  <a:schemeClr val="tx1"/>
                </a:solidFill>
                <a:latin typeface="Century Gothic" panose="020B0502020202020204" pitchFamily="34" charset="0"/>
              </a:rPr>
              <a:t>Environmental Economics and Policy – Dr. Brady Deaton</a:t>
            </a:r>
          </a:p>
          <a:p>
            <a:pPr marL="745236" lvl="1" indent="-342900">
              <a:buFont typeface="Wingdings" panose="05000000000000000000" pitchFamily="2" charset="2"/>
              <a:buChar char="§"/>
              <a:defRPr/>
            </a:pPr>
            <a:r>
              <a:rPr lang="en-CA" sz="1700" dirty="0">
                <a:solidFill>
                  <a:schemeClr val="tx1"/>
                </a:solidFill>
                <a:latin typeface="Century Gothic" panose="020B0502020202020204" pitchFamily="34" charset="0"/>
              </a:rPr>
              <a:t>Environment and Resource Management – Dr. Ze’ev Gedalof</a:t>
            </a:r>
            <a:endParaRPr lang="en-US" sz="1700" dirty="0">
              <a:solidFill>
                <a:schemeClr val="tx1"/>
              </a:solidFill>
              <a:latin typeface="Century Gothic" panose="020B0502020202020204" pitchFamily="34" charset="0"/>
            </a:endParaRPr>
          </a:p>
          <a:p>
            <a:pPr>
              <a:buFont typeface="Courier New" panose="02070309020205020404" pitchFamily="49" charset="0"/>
              <a:buChar char="o"/>
            </a:pPr>
            <a:r>
              <a:rPr lang="en-CA" sz="1700" b="1" dirty="0">
                <a:solidFill>
                  <a:schemeClr val="tx1"/>
                </a:solidFill>
                <a:latin typeface="Century Gothic" panose="020B0502020202020204" pitchFamily="34" charset="0"/>
              </a:rPr>
              <a:t>Meeting for Majors…to be continued!</a:t>
            </a:r>
          </a:p>
          <a:p>
            <a:pPr lvl="1">
              <a:buFont typeface="Wingdings" panose="05000000000000000000" pitchFamily="2" charset="2"/>
              <a:buChar char="§"/>
            </a:pPr>
            <a:r>
              <a:rPr lang="en-CA" sz="1700" dirty="0">
                <a:solidFill>
                  <a:schemeClr val="tx1"/>
                </a:solidFill>
                <a:latin typeface="Century Gothic" panose="020B0502020202020204" pitchFamily="34" charset="0"/>
              </a:rPr>
              <a:t>I will host a meeting to find out more about the five majors in early Winter semester before you need to declare (watch for an email from me)</a:t>
            </a:r>
          </a:p>
        </p:txBody>
      </p:sp>
    </p:spTree>
    <p:extLst>
      <p:ext uri="{BB962C8B-B14F-4D97-AF65-F5344CB8AC3E}">
        <p14:creationId xmlns:p14="http://schemas.microsoft.com/office/powerpoint/2010/main" val="2444569952"/>
      </p:ext>
    </p:extLst>
  </p:cSld>
  <p:clrMapOvr>
    <a:overrideClrMapping bg1="dk1" tx1="lt1" bg2="dk2" tx2="lt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a:extLst>
            <a:ext uri="{FF2B5EF4-FFF2-40B4-BE49-F238E27FC236}">
              <a16:creationId xmlns:a16="http://schemas.microsoft.com/office/drawing/2014/main" id="{082B72FC-D598-B2B9-0478-ED8828147EA0}"/>
            </a:ext>
          </a:extLst>
        </p:cNvPr>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C297029B-5435-2E80-32B7-46025888D6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618"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FD5569C4-AADE-A767-2647-1D2E054EA1E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9141618" cy="6856215"/>
            <a:chOff x="0" y="0"/>
            <a:chExt cx="12188825" cy="6856215"/>
          </a:xfrm>
        </p:grpSpPr>
        <p:pic>
          <p:nvPicPr>
            <p:cNvPr id="12" name="Picture 11">
              <a:extLst>
                <a:ext uri="{FF2B5EF4-FFF2-40B4-BE49-F238E27FC236}">
                  <a16:creationId xmlns:a16="http://schemas.microsoft.com/office/drawing/2014/main" id="{4590251D-0BF5-FEDD-90DC-5D25AA1DFCEB}"/>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Rectangle 12">
              <a:extLst>
                <a:ext uri="{FF2B5EF4-FFF2-40B4-BE49-F238E27FC236}">
                  <a16:creationId xmlns:a16="http://schemas.microsoft.com/office/drawing/2014/main" id="{9B1F6D08-3D9C-BCAC-E3AC-8ACEF1D2B4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txBody>
            <a:bodyPr/>
            <a:lstStyle/>
            <a:p>
              <a:endParaRPr lang="en-US"/>
            </a:p>
          </p:txBody>
        </p:sp>
        <p:pic>
          <p:nvPicPr>
            <p:cNvPr id="14" name="Picture 13">
              <a:extLst>
                <a:ext uri="{FF2B5EF4-FFF2-40B4-BE49-F238E27FC236}">
                  <a16:creationId xmlns:a16="http://schemas.microsoft.com/office/drawing/2014/main" id="{84EBF310-8D06-5754-CE8C-405D0571077B}"/>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r="5093"/>
            <a:stretch/>
          </p:blipFill>
          <p:spPr>
            <a:xfrm rot="5400000">
              <a:off x="5706471" y="76265"/>
              <a:ext cx="758952" cy="606425"/>
            </a:xfrm>
            <a:prstGeom prst="rect">
              <a:avLst/>
            </a:prstGeom>
          </p:spPr>
        </p:pic>
        <p:pic>
          <p:nvPicPr>
            <p:cNvPr id="15" name="Picture 14">
              <a:extLst>
                <a:ext uri="{FF2B5EF4-FFF2-40B4-BE49-F238E27FC236}">
                  <a16:creationId xmlns:a16="http://schemas.microsoft.com/office/drawing/2014/main" id="{EFD63BED-D83B-306C-3FBB-152D0E90F15D}"/>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r="5093"/>
            <a:stretch/>
          </p:blipFill>
          <p:spPr>
            <a:xfrm rot="5400000">
              <a:off x="5706470" y="6173526"/>
              <a:ext cx="758952" cy="606425"/>
            </a:xfrm>
            <a:prstGeom prst="rect">
              <a:avLst/>
            </a:prstGeom>
          </p:spPr>
        </p:pic>
      </p:grpSp>
      <p:sp>
        <p:nvSpPr>
          <p:cNvPr id="2" name="Title 1">
            <a:extLst>
              <a:ext uri="{FF2B5EF4-FFF2-40B4-BE49-F238E27FC236}">
                <a16:creationId xmlns:a16="http://schemas.microsoft.com/office/drawing/2014/main" id="{D2733283-B7E7-E8C4-DA67-C0806212C50C}"/>
              </a:ext>
            </a:extLst>
          </p:cNvPr>
          <p:cNvSpPr>
            <a:spLocks noGrp="1"/>
          </p:cNvSpPr>
          <p:nvPr>
            <p:ph type="title"/>
          </p:nvPr>
        </p:nvSpPr>
        <p:spPr>
          <a:xfrm>
            <a:off x="971551" y="982132"/>
            <a:ext cx="7200897" cy="1303867"/>
          </a:xfrm>
        </p:spPr>
        <p:txBody>
          <a:bodyPr>
            <a:normAutofit/>
          </a:bodyPr>
          <a:lstStyle/>
          <a:p>
            <a:pPr>
              <a:lnSpc>
                <a:spcPct val="90000"/>
              </a:lnSpc>
            </a:pPr>
            <a:r>
              <a:rPr lang="en-CA" dirty="0">
                <a:solidFill>
                  <a:srgbClr val="262626"/>
                </a:solidFill>
                <a:latin typeface="Century Gothic" panose="020B0502020202020204" pitchFamily="34" charset="0"/>
              </a:rPr>
              <a:t>Professors’ Expectations</a:t>
            </a:r>
            <a:endParaRPr lang="en-US" dirty="0">
              <a:solidFill>
                <a:srgbClr val="262626"/>
              </a:solidFill>
              <a:latin typeface="Century Gothic" panose="020B0502020202020204" pitchFamily="34" charset="0"/>
            </a:endParaRPr>
          </a:p>
        </p:txBody>
      </p:sp>
      <p:graphicFrame>
        <p:nvGraphicFramePr>
          <p:cNvPr id="5" name="Content Placeholder 2">
            <a:extLst>
              <a:ext uri="{FF2B5EF4-FFF2-40B4-BE49-F238E27FC236}">
                <a16:creationId xmlns:a16="http://schemas.microsoft.com/office/drawing/2014/main" id="{6F9131F3-2E50-242C-8390-FD2EA3F55AC1}"/>
              </a:ext>
            </a:extLst>
          </p:cNvPr>
          <p:cNvGraphicFramePr>
            <a:graphicFrameLocks noGrp="1"/>
          </p:cNvGraphicFramePr>
          <p:nvPr>
            <p:ph idx="1"/>
            <p:extLst>
              <p:ext uri="{D42A27DB-BD31-4B8C-83A1-F6EECF244321}">
                <p14:modId xmlns:p14="http://schemas.microsoft.com/office/powerpoint/2010/main" val="3593937769"/>
              </p:ext>
            </p:extLst>
          </p:nvPr>
        </p:nvGraphicFramePr>
        <p:xfrm>
          <a:off x="529854" y="2167127"/>
          <a:ext cx="7984503" cy="3776473"/>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3" name="Graphic 3">
            <a:extLst>
              <a:ext uri="{FF2B5EF4-FFF2-40B4-BE49-F238E27FC236}">
                <a16:creationId xmlns:a16="http://schemas.microsoft.com/office/drawing/2014/main" id="{6B307ED4-041B-3813-B756-D6AB5E37C812}"/>
              </a:ext>
            </a:extLst>
          </p:cNvPr>
          <p:cNvPicPr>
            <a:picLocks noChangeAspect="1"/>
          </p:cNvPicPr>
          <p:nvPr/>
        </p:nvPicPr>
        <p:blipFill>
          <a:blip>
            <a:extLst>
              <a:ext uri="{96DAC541-7B7A-43D3-8B79-37D633B846F1}">
                <asvg:svgBlip xmlns:asvg="http://schemas.microsoft.com/office/drawing/2016/SVG/main" r:embed="rId10"/>
              </a:ext>
            </a:extLst>
          </a:blip>
          <a:stretch>
            <a:fillRect/>
          </a:stretch>
        </p:blipFill>
        <p:spPr>
          <a:xfrm>
            <a:off x="6740603" y="5628640"/>
            <a:ext cx="1945005" cy="629920"/>
          </a:xfrm>
          <a:prstGeom prst="rect">
            <a:avLst/>
          </a:prstGeom>
        </p:spPr>
      </p:pic>
    </p:spTree>
    <p:extLst>
      <p:ext uri="{BB962C8B-B14F-4D97-AF65-F5344CB8AC3E}">
        <p14:creationId xmlns:p14="http://schemas.microsoft.com/office/powerpoint/2010/main" val="341185105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useBgFill="1">
        <p:nvSpPr>
          <p:cNvPr id="34" name="Rectangle 33">
            <a:extLst>
              <a:ext uri="{FF2B5EF4-FFF2-40B4-BE49-F238E27FC236}">
                <a16:creationId xmlns:a16="http://schemas.microsoft.com/office/drawing/2014/main" id="{95F11533-723E-420D-A991-D376E73935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618"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6" name="Group 35">
            <a:extLst>
              <a:ext uri="{FF2B5EF4-FFF2-40B4-BE49-F238E27FC236}">
                <a16:creationId xmlns:a16="http://schemas.microsoft.com/office/drawing/2014/main" id="{C60393DE-86F5-4639-9D54-85E166A8434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9141618" cy="6856215"/>
            <a:chOff x="0" y="0"/>
            <a:chExt cx="12188825" cy="6856215"/>
          </a:xfrm>
        </p:grpSpPr>
        <p:pic>
          <p:nvPicPr>
            <p:cNvPr id="37" name="Picture 36">
              <a:extLst>
                <a:ext uri="{FF2B5EF4-FFF2-40B4-BE49-F238E27FC236}">
                  <a16:creationId xmlns:a16="http://schemas.microsoft.com/office/drawing/2014/main" id="{6781C5A9-B7CC-4944-80B9-8D48C77D333F}"/>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38" name="Rectangle 37">
              <a:extLst>
                <a:ext uri="{FF2B5EF4-FFF2-40B4-BE49-F238E27FC236}">
                  <a16:creationId xmlns:a16="http://schemas.microsoft.com/office/drawing/2014/main" id="{179E96B4-A8EA-47EF-B2BB-92FF796E9EA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txBody>
            <a:bodyPr/>
            <a:lstStyle/>
            <a:p>
              <a:endParaRPr lang="en-US"/>
            </a:p>
          </p:txBody>
        </p:sp>
        <p:pic>
          <p:nvPicPr>
            <p:cNvPr id="39" name="Picture 38">
              <a:extLst>
                <a:ext uri="{FF2B5EF4-FFF2-40B4-BE49-F238E27FC236}">
                  <a16:creationId xmlns:a16="http://schemas.microsoft.com/office/drawing/2014/main" id="{A4EF7629-2B5A-4DD5-81B4-4878E9371517}"/>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r="5093"/>
            <a:stretch/>
          </p:blipFill>
          <p:spPr>
            <a:xfrm rot="5400000">
              <a:off x="5706471" y="76265"/>
              <a:ext cx="758952" cy="606425"/>
            </a:xfrm>
            <a:prstGeom prst="rect">
              <a:avLst/>
            </a:prstGeom>
          </p:spPr>
        </p:pic>
        <p:pic>
          <p:nvPicPr>
            <p:cNvPr id="40" name="Picture 39">
              <a:extLst>
                <a:ext uri="{FF2B5EF4-FFF2-40B4-BE49-F238E27FC236}">
                  <a16:creationId xmlns:a16="http://schemas.microsoft.com/office/drawing/2014/main" id="{58963C9E-C5BF-4148-A145-6931A8AB1165}"/>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r="5093"/>
            <a:stretch/>
          </p:blipFill>
          <p:spPr>
            <a:xfrm rot="5400000">
              <a:off x="5706470" y="6173526"/>
              <a:ext cx="758952" cy="606425"/>
            </a:xfrm>
            <a:prstGeom prst="rect">
              <a:avLst/>
            </a:prstGeom>
          </p:spPr>
        </p:pic>
      </p:grpSp>
      <p:sp>
        <p:nvSpPr>
          <p:cNvPr id="2" name="Title 1"/>
          <p:cNvSpPr>
            <a:spLocks noGrp="1"/>
          </p:cNvSpPr>
          <p:nvPr>
            <p:ph type="title"/>
          </p:nvPr>
        </p:nvSpPr>
        <p:spPr>
          <a:xfrm>
            <a:off x="971551" y="982132"/>
            <a:ext cx="7200897" cy="1303867"/>
          </a:xfrm>
        </p:spPr>
        <p:txBody>
          <a:bodyPr>
            <a:normAutofit/>
          </a:bodyPr>
          <a:lstStyle/>
          <a:p>
            <a:r>
              <a:rPr lang="en-CA" dirty="0">
                <a:solidFill>
                  <a:srgbClr val="262626"/>
                </a:solidFill>
                <a:latin typeface="Century Gothic" panose="020B0502020202020204" pitchFamily="34" charset="0"/>
              </a:rPr>
              <a:t>General Survival Tips</a:t>
            </a:r>
            <a:endParaRPr lang="en-US" dirty="0">
              <a:solidFill>
                <a:srgbClr val="262626"/>
              </a:solidFill>
              <a:latin typeface="Century Gothic" panose="020B0502020202020204" pitchFamily="34" charset="0"/>
            </a:endParaRPr>
          </a:p>
        </p:txBody>
      </p:sp>
      <p:graphicFrame>
        <p:nvGraphicFramePr>
          <p:cNvPr id="5" name="Content Placeholder 2">
            <a:extLst>
              <a:ext uri="{FF2B5EF4-FFF2-40B4-BE49-F238E27FC236}">
                <a16:creationId xmlns:a16="http://schemas.microsoft.com/office/drawing/2014/main" id="{442DDC0E-A6D0-4D3C-9D51-38EA0C4D9681}"/>
              </a:ext>
            </a:extLst>
          </p:cNvPr>
          <p:cNvGraphicFramePr>
            <a:graphicFrameLocks noGrp="1"/>
          </p:cNvGraphicFramePr>
          <p:nvPr>
            <p:ph idx="1"/>
            <p:extLst>
              <p:ext uri="{D42A27DB-BD31-4B8C-83A1-F6EECF244321}">
                <p14:modId xmlns:p14="http://schemas.microsoft.com/office/powerpoint/2010/main" val="3946385817"/>
              </p:ext>
            </p:extLst>
          </p:nvPr>
        </p:nvGraphicFramePr>
        <p:xfrm>
          <a:off x="971550" y="1935269"/>
          <a:ext cx="7200898" cy="2985675"/>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4" name="Picture 3">
            <a:extLst>
              <a:ext uri="{FF2B5EF4-FFF2-40B4-BE49-F238E27FC236}">
                <a16:creationId xmlns:a16="http://schemas.microsoft.com/office/drawing/2014/main" id="{E389B0D7-F468-176F-C329-03E1EC01039D}"/>
              </a:ext>
            </a:extLst>
          </p:cNvPr>
          <p:cNvPicPr>
            <a:picLocks noChangeAspect="1"/>
          </p:cNvPicPr>
          <p:nvPr/>
        </p:nvPicPr>
        <p:blipFill>
          <a:blip r:embed="rId10"/>
          <a:stretch>
            <a:fillRect/>
          </a:stretch>
        </p:blipFill>
        <p:spPr>
          <a:xfrm>
            <a:off x="4663439" y="4856936"/>
            <a:ext cx="1035585" cy="1035585"/>
          </a:xfrm>
          <a:prstGeom prst="rect">
            <a:avLst/>
          </a:prstGeom>
        </p:spPr>
      </p:pic>
      <p:sp>
        <p:nvSpPr>
          <p:cNvPr id="6" name="TextBox 5">
            <a:extLst>
              <a:ext uri="{FF2B5EF4-FFF2-40B4-BE49-F238E27FC236}">
                <a16:creationId xmlns:a16="http://schemas.microsoft.com/office/drawing/2014/main" id="{1D51EF87-9CBA-026D-431A-491952447E78}"/>
              </a:ext>
            </a:extLst>
          </p:cNvPr>
          <p:cNvSpPr txBox="1"/>
          <p:nvPr/>
        </p:nvSpPr>
        <p:spPr>
          <a:xfrm>
            <a:off x="1127505" y="4997669"/>
            <a:ext cx="3209544" cy="646331"/>
          </a:xfrm>
          <a:prstGeom prst="rect">
            <a:avLst/>
          </a:prstGeom>
          <a:noFill/>
        </p:spPr>
        <p:txBody>
          <a:bodyPr wrap="square" rtlCol="0">
            <a:spAutoFit/>
          </a:bodyPr>
          <a:lstStyle/>
          <a:p>
            <a:r>
              <a:rPr lang="en-US" dirty="0">
                <a:latin typeface="Abadi" panose="020B0604020104020204" pitchFamily="34" charset="0"/>
              </a:rPr>
              <a:t>Know what the Undergraduate Calendar is and how to find it.</a:t>
            </a:r>
          </a:p>
        </p:txBody>
      </p:sp>
      <p:pic>
        <p:nvPicPr>
          <p:cNvPr id="7" name="Graphic 3">
            <a:extLst>
              <a:ext uri="{FF2B5EF4-FFF2-40B4-BE49-F238E27FC236}">
                <a16:creationId xmlns:a16="http://schemas.microsoft.com/office/drawing/2014/main" id="{993DF523-EF85-5DFF-04ED-9BC57F2881CC}"/>
              </a:ext>
            </a:extLst>
          </p:cNvPr>
          <p:cNvPicPr>
            <a:picLocks noChangeAspect="1"/>
          </p:cNvPicPr>
          <p:nvPr/>
        </p:nvPicPr>
        <p:blipFill>
          <a:blip>
            <a:extLst>
              <a:ext uri="{96DAC541-7B7A-43D3-8B79-37D633B846F1}">
                <asvg:svgBlip xmlns:asvg="http://schemas.microsoft.com/office/drawing/2016/SVG/main" r:embed="rId11"/>
              </a:ext>
            </a:extLst>
          </a:blip>
          <a:stretch>
            <a:fillRect/>
          </a:stretch>
        </p:blipFill>
        <p:spPr>
          <a:xfrm>
            <a:off x="6815019" y="5644000"/>
            <a:ext cx="1945005" cy="629920"/>
          </a:xfrm>
          <a:prstGeom prst="rect">
            <a:avLst/>
          </a:prstGeom>
        </p:spPr>
      </p:pic>
    </p:spTree>
    <p:extLst>
      <p:ext uri="{BB962C8B-B14F-4D97-AF65-F5344CB8AC3E}">
        <p14:creationId xmlns:p14="http://schemas.microsoft.com/office/powerpoint/2010/main" val="325389998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01B0E35-F788-4608-ABBE-0D971AA5028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4431B8EA-FCCA-47DD-A0C4-A653EC4AB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5996" y="469900"/>
            <a:ext cx="8429625" cy="5918200"/>
          </a:xfrm>
          <a:prstGeom prst="rect">
            <a:avLst/>
          </a:prstGeom>
          <a:solidFill>
            <a:schemeClr val="bg1"/>
          </a:solidFill>
          <a:ln>
            <a:noFill/>
          </a:ln>
          <a:effectLst>
            <a:outerShdw blurRad="50800" dist="38100" dir="5400000" algn="t" rotWithShape="0">
              <a:prstClr val="black">
                <a:alpha val="40000"/>
              </a:prstClr>
            </a:outerShdw>
          </a:effectLst>
          <a:scene3d>
            <a:camera prst="orthographicFront"/>
            <a:lightRig rig="balanced" dir="t"/>
          </a:scene3d>
          <a:sp3d>
            <a:bevelT w="635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1C781EDE-83AA-44D6-8054-A4E2D6F280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6009" y="609600"/>
            <a:ext cx="8229600" cy="5638800"/>
          </a:xfrm>
          <a:prstGeom prst="rect">
            <a:avLst/>
          </a:prstGeom>
          <a:noFill/>
          <a:ln w="15875" cap="flat">
            <a:solidFill>
              <a:schemeClr val="accent2"/>
            </a:solidFill>
            <a:miter lim="800000"/>
          </a:ln>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 name="Title 1"/>
          <p:cNvSpPr>
            <a:spLocks noGrp="1"/>
          </p:cNvSpPr>
          <p:nvPr>
            <p:ph type="title"/>
          </p:nvPr>
        </p:nvSpPr>
        <p:spPr>
          <a:xfrm>
            <a:off x="971551" y="706516"/>
            <a:ext cx="7200897" cy="967314"/>
          </a:xfrm>
        </p:spPr>
        <p:txBody>
          <a:bodyPr>
            <a:normAutofit/>
          </a:bodyPr>
          <a:lstStyle/>
          <a:p>
            <a:pPr>
              <a:lnSpc>
                <a:spcPct val="90000"/>
              </a:lnSpc>
            </a:pPr>
            <a:r>
              <a:rPr lang="en-CA" sz="2200" dirty="0">
                <a:latin typeface="Century Gothic" panose="020B0502020202020204" pitchFamily="34" charset="0"/>
              </a:rPr>
              <a:t>Get to know your degree requirements early on!</a:t>
            </a:r>
            <a:br>
              <a:rPr lang="en-CA" sz="2800" dirty="0"/>
            </a:br>
            <a:endParaRPr lang="en-US" sz="2800" dirty="0"/>
          </a:p>
        </p:txBody>
      </p:sp>
      <p:sp>
        <p:nvSpPr>
          <p:cNvPr id="3" name="Content Placeholder 2"/>
          <p:cNvSpPr>
            <a:spLocks noGrp="1"/>
          </p:cNvSpPr>
          <p:nvPr>
            <p:ph idx="1"/>
          </p:nvPr>
        </p:nvSpPr>
        <p:spPr>
          <a:xfrm>
            <a:off x="850451" y="1307421"/>
            <a:ext cx="5461167" cy="4772366"/>
          </a:xfrm>
        </p:spPr>
        <p:txBody>
          <a:bodyPr>
            <a:normAutofit fontScale="92500" lnSpcReduction="10000"/>
          </a:bodyPr>
          <a:lstStyle/>
          <a:p>
            <a:pPr>
              <a:lnSpc>
                <a:spcPct val="90000"/>
              </a:lnSpc>
              <a:buFont typeface="Courier New" panose="02070309020205020404" pitchFamily="49" charset="0"/>
              <a:buChar char="o"/>
            </a:pPr>
            <a:r>
              <a:rPr lang="en-CA" sz="1600" dirty="0">
                <a:latin typeface="Century Gothic" panose="020B0502020202020204" pitchFamily="34" charset="0"/>
              </a:rPr>
              <a:t>The </a:t>
            </a:r>
            <a:r>
              <a:rPr lang="en-CA" sz="1600" b="1" dirty="0">
                <a:latin typeface="Century Gothic" panose="020B0502020202020204" pitchFamily="34" charset="0"/>
              </a:rPr>
              <a:t>Student Planning System on </a:t>
            </a:r>
            <a:r>
              <a:rPr lang="en-CA" sz="1600" b="1" dirty="0" err="1">
                <a:latin typeface="Century Gothic" panose="020B0502020202020204" pitchFamily="34" charset="0"/>
              </a:rPr>
              <a:t>WebAdvisor</a:t>
            </a:r>
            <a:r>
              <a:rPr lang="en-CA" sz="1600" b="1" dirty="0">
                <a:latin typeface="Century Gothic" panose="020B0502020202020204" pitchFamily="34" charset="0"/>
              </a:rPr>
              <a:t> </a:t>
            </a:r>
            <a:r>
              <a:rPr lang="en-CA" sz="1600" dirty="0">
                <a:latin typeface="Century Gothic" panose="020B0502020202020204" pitchFamily="34" charset="0"/>
              </a:rPr>
              <a:t>shows you personalized academic requirements for your degree. Summarized for you specifically, including what you have taken and what you still need to take according your schedule of studies (once you declare your major).</a:t>
            </a:r>
          </a:p>
          <a:p>
            <a:pPr>
              <a:lnSpc>
                <a:spcPct val="90000"/>
              </a:lnSpc>
              <a:buFont typeface="Courier New" panose="02070309020205020404" pitchFamily="49" charset="0"/>
              <a:buChar char="o"/>
            </a:pPr>
            <a:endParaRPr lang="en-CA" sz="1600" dirty="0">
              <a:latin typeface="Century Gothic" panose="020B0502020202020204" pitchFamily="34" charset="0"/>
            </a:endParaRPr>
          </a:p>
          <a:p>
            <a:pPr>
              <a:lnSpc>
                <a:spcPct val="90000"/>
              </a:lnSpc>
              <a:buFont typeface="Courier New" panose="02070309020205020404" pitchFamily="49" charset="0"/>
              <a:buChar char="o"/>
            </a:pPr>
            <a:r>
              <a:rPr lang="en-CA" sz="1600" dirty="0">
                <a:latin typeface="Century Gothic" panose="020B0502020202020204" pitchFamily="34" charset="0"/>
              </a:rPr>
              <a:t>Your </a:t>
            </a:r>
            <a:r>
              <a:rPr lang="en-CA" sz="1600" b="1" dirty="0">
                <a:latin typeface="Century Gothic" panose="020B0502020202020204" pitchFamily="34" charset="0"/>
              </a:rPr>
              <a:t>schedule of studies </a:t>
            </a:r>
            <a:r>
              <a:rPr lang="en-CA" sz="1600" dirty="0">
                <a:latin typeface="Century Gothic" panose="020B0502020202020204" pitchFamily="34" charset="0"/>
              </a:rPr>
              <a:t>is the list of the courses you need to take to complete your degree. The schedule of studies is broken down by major and lists core courses, major specific courses and restricted electives you can choose from for your major (once you declare your major).</a:t>
            </a:r>
          </a:p>
          <a:p>
            <a:pPr>
              <a:lnSpc>
                <a:spcPct val="90000"/>
              </a:lnSpc>
              <a:buFont typeface="Courier New" panose="02070309020205020404" pitchFamily="49" charset="0"/>
              <a:buChar char="o"/>
            </a:pPr>
            <a:endParaRPr lang="en-CA" sz="1600" dirty="0">
              <a:latin typeface="Century Gothic" panose="020B0502020202020204" pitchFamily="34" charset="0"/>
            </a:endParaRPr>
          </a:p>
          <a:p>
            <a:pPr>
              <a:lnSpc>
                <a:spcPct val="90000"/>
              </a:lnSpc>
              <a:buFont typeface="Courier New" panose="02070309020205020404" pitchFamily="49" charset="0"/>
              <a:buChar char="o"/>
            </a:pPr>
            <a:r>
              <a:rPr lang="en-CA" sz="1600" b="1" dirty="0">
                <a:latin typeface="Century Gothic" panose="020B0502020202020204" pitchFamily="34" charset="0"/>
              </a:rPr>
              <a:t>Program information </a:t>
            </a:r>
            <a:r>
              <a:rPr lang="en-CA" sz="1600" dirty="0">
                <a:latin typeface="Century Gothic" panose="020B0502020202020204" pitchFamily="34" charset="0"/>
              </a:rPr>
              <a:t>(like the rule that you cannot count more than 7.0 credits at the 1000 level toward the minimum 20 academic credits required for your degree) AND the</a:t>
            </a:r>
            <a:r>
              <a:rPr lang="en-CA" sz="1600" b="1" dirty="0">
                <a:latin typeface="Century Gothic" panose="020B0502020202020204" pitchFamily="34" charset="0"/>
              </a:rPr>
              <a:t> schedule of studies </a:t>
            </a:r>
            <a:r>
              <a:rPr lang="en-CA" sz="1600" dirty="0">
                <a:latin typeface="Century Gothic" panose="020B0502020202020204" pitchFamily="34" charset="0"/>
              </a:rPr>
              <a:t>for each of the majors in B.Sc.(Env.) can be found in the Undergraduate Calendar. </a:t>
            </a:r>
            <a:r>
              <a:rPr lang="en-CA" sz="1600" b="1" dirty="0">
                <a:latin typeface="Century Gothic" panose="020B0502020202020204" pitchFamily="34" charset="0"/>
              </a:rPr>
              <a:t>Spoiler alert: </a:t>
            </a:r>
            <a:r>
              <a:rPr lang="en-CA" sz="1600" dirty="0">
                <a:latin typeface="Century Gothic" panose="020B0502020202020204" pitchFamily="34" charset="0"/>
              </a:rPr>
              <a:t>You will need this for one of your first-semester course assignments.</a:t>
            </a:r>
          </a:p>
          <a:p>
            <a:pPr>
              <a:lnSpc>
                <a:spcPct val="90000"/>
              </a:lnSpc>
              <a:buFont typeface="Courier New" panose="02070309020205020404" pitchFamily="49" charset="0"/>
              <a:buChar char="o"/>
            </a:pPr>
            <a:endParaRPr lang="en-CA" sz="1600" dirty="0">
              <a:latin typeface="Century Gothic" panose="020B0502020202020204" pitchFamily="34" charset="0"/>
            </a:endParaRPr>
          </a:p>
        </p:txBody>
      </p:sp>
      <p:pic>
        <p:nvPicPr>
          <p:cNvPr id="5" name="Picture 4">
            <a:extLst>
              <a:ext uri="{FF2B5EF4-FFF2-40B4-BE49-F238E27FC236}">
                <a16:creationId xmlns:a16="http://schemas.microsoft.com/office/drawing/2014/main" id="{EB1F5CC4-3ACA-9865-E718-E1627961C22E}"/>
              </a:ext>
            </a:extLst>
          </p:cNvPr>
          <p:cNvPicPr>
            <a:picLocks noChangeAspect="1"/>
          </p:cNvPicPr>
          <p:nvPr/>
        </p:nvPicPr>
        <p:blipFill>
          <a:blip r:embed="rId3"/>
          <a:stretch>
            <a:fillRect/>
          </a:stretch>
        </p:blipFill>
        <p:spPr>
          <a:xfrm>
            <a:off x="6706060" y="2548402"/>
            <a:ext cx="1785785" cy="1761196"/>
          </a:xfrm>
          <a:prstGeom prst="rect">
            <a:avLst/>
          </a:prstGeom>
        </p:spPr>
      </p:pic>
      <p:sp>
        <p:nvSpPr>
          <p:cNvPr id="6" name="TextBox 5">
            <a:extLst>
              <a:ext uri="{FF2B5EF4-FFF2-40B4-BE49-F238E27FC236}">
                <a16:creationId xmlns:a16="http://schemas.microsoft.com/office/drawing/2014/main" id="{64D4000F-BB28-18E1-75D8-168EDCC6E71C}"/>
              </a:ext>
            </a:extLst>
          </p:cNvPr>
          <p:cNvSpPr txBox="1"/>
          <p:nvPr/>
        </p:nvSpPr>
        <p:spPr>
          <a:xfrm>
            <a:off x="6925122" y="2143730"/>
            <a:ext cx="1357482" cy="369332"/>
          </a:xfrm>
          <a:prstGeom prst="rect">
            <a:avLst/>
          </a:prstGeom>
          <a:noFill/>
        </p:spPr>
        <p:txBody>
          <a:bodyPr wrap="square" rtlCol="0">
            <a:spAutoFit/>
          </a:bodyPr>
          <a:lstStyle/>
          <a:p>
            <a:r>
              <a:rPr lang="en-US" dirty="0">
                <a:latin typeface="Abadi" panose="020B0604020104020204" pitchFamily="34" charset="0"/>
              </a:rPr>
              <a:t>B.Sc.(Env.)</a:t>
            </a:r>
          </a:p>
        </p:txBody>
      </p:sp>
      <p:pic>
        <p:nvPicPr>
          <p:cNvPr id="4" name="Graphic 3">
            <a:extLst>
              <a:ext uri="{FF2B5EF4-FFF2-40B4-BE49-F238E27FC236}">
                <a16:creationId xmlns:a16="http://schemas.microsoft.com/office/drawing/2014/main" id="{618B23C3-FD9D-1DFC-62F8-376E458364C8}"/>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6740604" y="5627405"/>
            <a:ext cx="1945005" cy="629920"/>
          </a:xfrm>
          <a:prstGeom prst="rect">
            <a:avLst/>
          </a:prstGeom>
        </p:spPr>
      </p:pic>
    </p:spTree>
    <p:extLst>
      <p:ext uri="{BB962C8B-B14F-4D97-AF65-F5344CB8AC3E}">
        <p14:creationId xmlns:p14="http://schemas.microsoft.com/office/powerpoint/2010/main" val="169340940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a:extLst>
            <a:ext uri="{FF2B5EF4-FFF2-40B4-BE49-F238E27FC236}">
              <a16:creationId xmlns:a16="http://schemas.microsoft.com/office/drawing/2014/main" id="{E4A56307-05B5-F7FA-DACE-9279D083F526}"/>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F77C2A2-E0CB-9A82-A472-B3BE37535F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7FD11F04-E56F-44A8-C32B-ED9C6490EF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5996" y="469900"/>
            <a:ext cx="8429625" cy="5918200"/>
          </a:xfrm>
          <a:prstGeom prst="rect">
            <a:avLst/>
          </a:prstGeom>
          <a:solidFill>
            <a:schemeClr val="bg1"/>
          </a:solidFill>
          <a:ln>
            <a:noFill/>
          </a:ln>
          <a:effectLst>
            <a:outerShdw blurRad="50800" dist="38100" dir="5400000" algn="t" rotWithShape="0">
              <a:prstClr val="black">
                <a:alpha val="40000"/>
              </a:prstClr>
            </a:outerShdw>
          </a:effectLst>
          <a:scene3d>
            <a:camera prst="orthographicFront"/>
            <a:lightRig rig="balanced" dir="t"/>
          </a:scene3d>
          <a:sp3d>
            <a:bevelT w="635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330EDAD2-A09B-B376-C3CE-FE9C4E8741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6009" y="609600"/>
            <a:ext cx="8229600" cy="5638800"/>
          </a:xfrm>
          <a:prstGeom prst="rect">
            <a:avLst/>
          </a:prstGeom>
          <a:noFill/>
          <a:ln w="15875" cap="flat">
            <a:solidFill>
              <a:schemeClr val="accent2"/>
            </a:solidFill>
            <a:miter lim="800000"/>
          </a:ln>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 name="Title 1">
            <a:extLst>
              <a:ext uri="{FF2B5EF4-FFF2-40B4-BE49-F238E27FC236}">
                <a16:creationId xmlns:a16="http://schemas.microsoft.com/office/drawing/2014/main" id="{861F619C-F4D6-064E-E228-E9C98A9507B5}"/>
              </a:ext>
            </a:extLst>
          </p:cNvPr>
          <p:cNvSpPr>
            <a:spLocks noGrp="1"/>
          </p:cNvSpPr>
          <p:nvPr>
            <p:ph type="title"/>
          </p:nvPr>
        </p:nvSpPr>
        <p:spPr>
          <a:xfrm>
            <a:off x="557785" y="706516"/>
            <a:ext cx="7955280" cy="967314"/>
          </a:xfrm>
        </p:spPr>
        <p:txBody>
          <a:bodyPr>
            <a:normAutofit/>
          </a:bodyPr>
          <a:lstStyle/>
          <a:p>
            <a:pPr>
              <a:lnSpc>
                <a:spcPct val="90000"/>
              </a:lnSpc>
            </a:pPr>
            <a:r>
              <a:rPr lang="en-CA" sz="2400" dirty="0">
                <a:solidFill>
                  <a:srgbClr val="262626"/>
                </a:solidFill>
                <a:latin typeface="Century Gothic" panose="020B0502020202020204" pitchFamily="34" charset="0"/>
              </a:rPr>
              <a:t>My Progress and Viewing your FALL Schedule on </a:t>
            </a:r>
            <a:r>
              <a:rPr lang="en-CA" sz="2400" b="1" i="1" dirty="0" err="1">
                <a:solidFill>
                  <a:srgbClr val="262626"/>
                </a:solidFill>
                <a:latin typeface="Century Gothic" panose="020B0502020202020204" pitchFamily="34" charset="0"/>
              </a:rPr>
              <a:t>WebAdvisor</a:t>
            </a:r>
            <a:endParaRPr lang="en-US" sz="2800" b="1" i="1" dirty="0"/>
          </a:p>
        </p:txBody>
      </p:sp>
      <p:sp>
        <p:nvSpPr>
          <p:cNvPr id="5" name="Content Placeholder 4">
            <a:extLst>
              <a:ext uri="{FF2B5EF4-FFF2-40B4-BE49-F238E27FC236}">
                <a16:creationId xmlns:a16="http://schemas.microsoft.com/office/drawing/2014/main" id="{075FCE8C-A965-260D-AC11-C289C3E33DDA}"/>
              </a:ext>
            </a:extLst>
          </p:cNvPr>
          <p:cNvSpPr>
            <a:spLocks noGrp="1"/>
          </p:cNvSpPr>
          <p:nvPr>
            <p:ph idx="1"/>
          </p:nvPr>
        </p:nvSpPr>
        <p:spPr/>
        <p:txBody>
          <a:bodyPr/>
          <a:lstStyle/>
          <a:p>
            <a:endParaRPr lang="en-US"/>
          </a:p>
        </p:txBody>
      </p:sp>
      <p:pic>
        <p:nvPicPr>
          <p:cNvPr id="7" name="Picture 6">
            <a:extLst>
              <a:ext uri="{FF2B5EF4-FFF2-40B4-BE49-F238E27FC236}">
                <a16:creationId xmlns:a16="http://schemas.microsoft.com/office/drawing/2014/main" id="{BD000EA5-A473-EF92-7256-DED462D73754}"/>
              </a:ext>
            </a:extLst>
          </p:cNvPr>
          <p:cNvPicPr>
            <a:picLocks noChangeAspect="1"/>
          </p:cNvPicPr>
          <p:nvPr/>
        </p:nvPicPr>
        <p:blipFill>
          <a:blip r:embed="rId3"/>
          <a:stretch>
            <a:fillRect/>
          </a:stretch>
        </p:blipFill>
        <p:spPr>
          <a:xfrm>
            <a:off x="852692" y="1560462"/>
            <a:ext cx="7436232" cy="4578585"/>
          </a:xfrm>
          <a:prstGeom prst="rect">
            <a:avLst/>
          </a:prstGeom>
        </p:spPr>
      </p:pic>
      <p:pic>
        <p:nvPicPr>
          <p:cNvPr id="4" name="Graphic 3">
            <a:extLst>
              <a:ext uri="{FF2B5EF4-FFF2-40B4-BE49-F238E27FC236}">
                <a16:creationId xmlns:a16="http://schemas.microsoft.com/office/drawing/2014/main" id="{80A4FDA8-050D-ADB1-95AC-F0E19DEC6EAA}"/>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6740604" y="5627405"/>
            <a:ext cx="1945005" cy="629920"/>
          </a:xfrm>
          <a:prstGeom prst="rect">
            <a:avLst/>
          </a:prstGeom>
        </p:spPr>
      </p:pic>
    </p:spTree>
    <p:extLst>
      <p:ext uri="{BB962C8B-B14F-4D97-AF65-F5344CB8AC3E}">
        <p14:creationId xmlns:p14="http://schemas.microsoft.com/office/powerpoint/2010/main" val="16069593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a:extLst>
            <a:ext uri="{FF2B5EF4-FFF2-40B4-BE49-F238E27FC236}">
              <a16:creationId xmlns:a16="http://schemas.microsoft.com/office/drawing/2014/main" id="{63A9BB4C-8FA6-9848-6AB6-E0F51523DB2C}"/>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E7F953E-A02E-A4D3-4183-E385360744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723959C1-C247-9B96-D33A-45D5FFF5CF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5996" y="469900"/>
            <a:ext cx="8429625" cy="5918200"/>
          </a:xfrm>
          <a:prstGeom prst="rect">
            <a:avLst/>
          </a:prstGeom>
          <a:solidFill>
            <a:schemeClr val="bg1"/>
          </a:solidFill>
          <a:ln>
            <a:noFill/>
          </a:ln>
          <a:effectLst>
            <a:outerShdw blurRad="50800" dist="38100" dir="5400000" algn="t" rotWithShape="0">
              <a:prstClr val="black">
                <a:alpha val="40000"/>
              </a:prstClr>
            </a:outerShdw>
          </a:effectLst>
          <a:scene3d>
            <a:camera prst="orthographicFront"/>
            <a:lightRig rig="balanced" dir="t"/>
          </a:scene3d>
          <a:sp3d>
            <a:bevelT w="635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1397225F-45BE-665A-6DD6-CBD4F038DD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6009" y="609600"/>
            <a:ext cx="8229600" cy="5638800"/>
          </a:xfrm>
          <a:prstGeom prst="rect">
            <a:avLst/>
          </a:prstGeom>
          <a:noFill/>
          <a:ln w="15875" cap="flat">
            <a:solidFill>
              <a:schemeClr val="accent2"/>
            </a:solidFill>
            <a:miter lim="800000"/>
          </a:ln>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 name="Title 1">
            <a:extLst>
              <a:ext uri="{FF2B5EF4-FFF2-40B4-BE49-F238E27FC236}">
                <a16:creationId xmlns:a16="http://schemas.microsoft.com/office/drawing/2014/main" id="{22BFB917-C597-350D-E26C-A3EB38AF2B22}"/>
              </a:ext>
            </a:extLst>
          </p:cNvPr>
          <p:cNvSpPr>
            <a:spLocks noGrp="1"/>
          </p:cNvSpPr>
          <p:nvPr>
            <p:ph type="title"/>
          </p:nvPr>
        </p:nvSpPr>
        <p:spPr>
          <a:xfrm>
            <a:off x="557785" y="706516"/>
            <a:ext cx="7955280" cy="967314"/>
          </a:xfrm>
        </p:spPr>
        <p:txBody>
          <a:bodyPr>
            <a:normAutofit/>
          </a:bodyPr>
          <a:lstStyle/>
          <a:p>
            <a:pPr>
              <a:lnSpc>
                <a:spcPct val="90000"/>
              </a:lnSpc>
            </a:pPr>
            <a:r>
              <a:rPr lang="en-CA" sz="2400" dirty="0">
                <a:solidFill>
                  <a:srgbClr val="262626"/>
                </a:solidFill>
                <a:latin typeface="Century Gothic" panose="020B0502020202020204" pitchFamily="34" charset="0"/>
              </a:rPr>
              <a:t>My Progress and Viewing your WINTER Schedule on </a:t>
            </a:r>
            <a:r>
              <a:rPr lang="en-CA" sz="2400" b="1" i="1" dirty="0" err="1">
                <a:solidFill>
                  <a:srgbClr val="262626"/>
                </a:solidFill>
                <a:latin typeface="Century Gothic" panose="020B0502020202020204" pitchFamily="34" charset="0"/>
              </a:rPr>
              <a:t>WebAdvisor</a:t>
            </a:r>
            <a:endParaRPr lang="en-US" sz="2800" b="1" i="1" dirty="0"/>
          </a:p>
        </p:txBody>
      </p:sp>
      <p:pic>
        <p:nvPicPr>
          <p:cNvPr id="4" name="Graphic 3">
            <a:extLst>
              <a:ext uri="{FF2B5EF4-FFF2-40B4-BE49-F238E27FC236}">
                <a16:creationId xmlns:a16="http://schemas.microsoft.com/office/drawing/2014/main" id="{7F43D203-E0E2-D497-4D78-6FF3AF86256A}"/>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6740604" y="5627405"/>
            <a:ext cx="1945005" cy="629920"/>
          </a:xfrm>
          <a:prstGeom prst="rect">
            <a:avLst/>
          </a:prstGeom>
        </p:spPr>
      </p:pic>
      <p:pic>
        <p:nvPicPr>
          <p:cNvPr id="7" name="Content Placeholder 6" descr="A screenshot of a calendar&#10;&#10;AI-generated content may be incorrect.">
            <a:extLst>
              <a:ext uri="{FF2B5EF4-FFF2-40B4-BE49-F238E27FC236}">
                <a16:creationId xmlns:a16="http://schemas.microsoft.com/office/drawing/2014/main" id="{637715C7-F242-C899-426B-9C68AD555D63}"/>
              </a:ext>
            </a:extLst>
          </p:cNvPr>
          <p:cNvPicPr>
            <a:picLocks noGrp="1" noChangeAspect="1"/>
          </p:cNvPicPr>
          <p:nvPr>
            <p:ph idx="1"/>
          </p:nvPr>
        </p:nvPicPr>
        <p:blipFill>
          <a:blip r:embed="rId4"/>
          <a:stretch>
            <a:fillRect/>
          </a:stretch>
        </p:blipFill>
        <p:spPr>
          <a:xfrm>
            <a:off x="1069848" y="1609344"/>
            <a:ext cx="6994006" cy="4018061"/>
          </a:xfrm>
          <a:prstGeom prst="rect">
            <a:avLst/>
          </a:prstGeom>
        </p:spPr>
      </p:pic>
    </p:spTree>
    <p:extLst>
      <p:ext uri="{BB962C8B-B14F-4D97-AF65-F5344CB8AC3E}">
        <p14:creationId xmlns:p14="http://schemas.microsoft.com/office/powerpoint/2010/main" val="167146817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a:extLst>
            <a:ext uri="{FF2B5EF4-FFF2-40B4-BE49-F238E27FC236}">
              <a16:creationId xmlns:a16="http://schemas.microsoft.com/office/drawing/2014/main" id="{2F807EAF-6A9E-A286-55DF-28826C69DAE3}"/>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BCD90290-29D3-B10C-A75F-9F9A614983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03C76B00-1986-48F8-D945-DF8C0AB757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5996" y="469900"/>
            <a:ext cx="8429625" cy="5918200"/>
          </a:xfrm>
          <a:prstGeom prst="rect">
            <a:avLst/>
          </a:prstGeom>
          <a:solidFill>
            <a:schemeClr val="bg1"/>
          </a:solidFill>
          <a:ln>
            <a:noFill/>
          </a:ln>
          <a:effectLst>
            <a:outerShdw blurRad="50800" dist="38100" dir="5400000" algn="t" rotWithShape="0">
              <a:prstClr val="black">
                <a:alpha val="40000"/>
              </a:prstClr>
            </a:outerShdw>
          </a:effectLst>
          <a:scene3d>
            <a:camera prst="orthographicFront"/>
            <a:lightRig rig="balanced" dir="t"/>
          </a:scene3d>
          <a:sp3d>
            <a:bevelT w="635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90F406FF-FF2E-20FD-A6E9-935A9E16A2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6009" y="609600"/>
            <a:ext cx="8229600" cy="5638800"/>
          </a:xfrm>
          <a:prstGeom prst="rect">
            <a:avLst/>
          </a:prstGeom>
          <a:noFill/>
          <a:ln w="15875" cap="flat">
            <a:solidFill>
              <a:schemeClr val="accent2"/>
            </a:solidFill>
            <a:miter lim="800000"/>
          </a:ln>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 name="Title 1">
            <a:extLst>
              <a:ext uri="{FF2B5EF4-FFF2-40B4-BE49-F238E27FC236}">
                <a16:creationId xmlns:a16="http://schemas.microsoft.com/office/drawing/2014/main" id="{37E739A9-BA74-BA8E-97C3-87B6DD2EDC5D}"/>
              </a:ext>
            </a:extLst>
          </p:cNvPr>
          <p:cNvSpPr>
            <a:spLocks noGrp="1"/>
          </p:cNvSpPr>
          <p:nvPr>
            <p:ph type="title"/>
          </p:nvPr>
        </p:nvSpPr>
        <p:spPr>
          <a:xfrm>
            <a:off x="456009" y="706516"/>
            <a:ext cx="8035836" cy="967314"/>
          </a:xfrm>
        </p:spPr>
        <p:txBody>
          <a:bodyPr>
            <a:normAutofit/>
          </a:bodyPr>
          <a:lstStyle/>
          <a:p>
            <a:pPr>
              <a:lnSpc>
                <a:spcPct val="90000"/>
              </a:lnSpc>
            </a:pPr>
            <a:r>
              <a:rPr lang="en-CA" sz="2400" dirty="0">
                <a:solidFill>
                  <a:srgbClr val="262626"/>
                </a:solidFill>
                <a:latin typeface="Century Gothic" panose="020B0502020202020204" pitchFamily="34" charset="0"/>
              </a:rPr>
              <a:t>Schedule Print Button in </a:t>
            </a:r>
            <a:r>
              <a:rPr lang="en-CA" sz="2400" dirty="0" err="1">
                <a:solidFill>
                  <a:srgbClr val="262626"/>
                </a:solidFill>
                <a:latin typeface="Century Gothic" panose="020B0502020202020204" pitchFamily="34" charset="0"/>
              </a:rPr>
              <a:t>WebAdvisor</a:t>
            </a:r>
            <a:r>
              <a:rPr lang="en-CA" sz="2400" dirty="0">
                <a:solidFill>
                  <a:srgbClr val="262626"/>
                </a:solidFill>
                <a:latin typeface="Century Gothic" panose="020B0502020202020204" pitchFamily="34" charset="0"/>
              </a:rPr>
              <a:t> </a:t>
            </a:r>
            <a:br>
              <a:rPr lang="en-CA" sz="2800" dirty="0"/>
            </a:br>
            <a:endParaRPr lang="en-US" sz="2800" dirty="0"/>
          </a:p>
        </p:txBody>
      </p:sp>
      <p:pic>
        <p:nvPicPr>
          <p:cNvPr id="4" name="Graphic 3">
            <a:extLst>
              <a:ext uri="{FF2B5EF4-FFF2-40B4-BE49-F238E27FC236}">
                <a16:creationId xmlns:a16="http://schemas.microsoft.com/office/drawing/2014/main" id="{D5AB6EF9-7C2C-B55F-1DF1-3DD18F41E09E}"/>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6740604" y="5627405"/>
            <a:ext cx="1945005" cy="629920"/>
          </a:xfrm>
          <a:prstGeom prst="rect">
            <a:avLst/>
          </a:prstGeom>
        </p:spPr>
      </p:pic>
      <p:sp>
        <p:nvSpPr>
          <p:cNvPr id="13" name="TextBox 12">
            <a:extLst>
              <a:ext uri="{FF2B5EF4-FFF2-40B4-BE49-F238E27FC236}">
                <a16:creationId xmlns:a16="http://schemas.microsoft.com/office/drawing/2014/main" id="{0D52DBD5-5569-BB37-DA75-2F3807CDFB3C}"/>
              </a:ext>
            </a:extLst>
          </p:cNvPr>
          <p:cNvSpPr txBox="1"/>
          <p:nvPr/>
        </p:nvSpPr>
        <p:spPr>
          <a:xfrm>
            <a:off x="823985" y="4874818"/>
            <a:ext cx="7299883" cy="369332"/>
          </a:xfrm>
          <a:prstGeom prst="rect">
            <a:avLst/>
          </a:prstGeom>
          <a:noFill/>
        </p:spPr>
        <p:txBody>
          <a:bodyPr wrap="none" rtlCol="0">
            <a:spAutoFit/>
          </a:bodyPr>
          <a:lstStyle/>
          <a:p>
            <a:r>
              <a:rPr lang="en-US" dirty="0">
                <a:latin typeface="Abadi" panose="020B0604020104020204" pitchFamily="34" charset="0"/>
              </a:rPr>
              <a:t>This is the best way to double check and confirm that you are registered!</a:t>
            </a:r>
          </a:p>
        </p:txBody>
      </p:sp>
      <p:pic>
        <p:nvPicPr>
          <p:cNvPr id="5" name="Picture 4">
            <a:extLst>
              <a:ext uri="{FF2B5EF4-FFF2-40B4-BE49-F238E27FC236}">
                <a16:creationId xmlns:a16="http://schemas.microsoft.com/office/drawing/2014/main" id="{8754E17F-6BE2-2AD5-3A77-094DF1A17086}"/>
              </a:ext>
            </a:extLst>
          </p:cNvPr>
          <p:cNvPicPr>
            <a:picLocks noChangeAspect="1"/>
          </p:cNvPicPr>
          <p:nvPr/>
        </p:nvPicPr>
        <p:blipFill>
          <a:blip r:embed="rId4"/>
          <a:stretch>
            <a:fillRect/>
          </a:stretch>
        </p:blipFill>
        <p:spPr>
          <a:xfrm>
            <a:off x="3680149" y="1184740"/>
            <a:ext cx="1214708" cy="444823"/>
          </a:xfrm>
          <a:prstGeom prst="rect">
            <a:avLst/>
          </a:prstGeom>
        </p:spPr>
      </p:pic>
      <p:pic>
        <p:nvPicPr>
          <p:cNvPr id="14" name="Picture 13">
            <a:extLst>
              <a:ext uri="{FF2B5EF4-FFF2-40B4-BE49-F238E27FC236}">
                <a16:creationId xmlns:a16="http://schemas.microsoft.com/office/drawing/2014/main" id="{52473A72-7CF7-EC0E-4C72-165817910EAC}"/>
              </a:ext>
            </a:extLst>
          </p:cNvPr>
          <p:cNvPicPr>
            <a:picLocks noChangeAspect="1"/>
          </p:cNvPicPr>
          <p:nvPr/>
        </p:nvPicPr>
        <p:blipFill>
          <a:blip r:embed="rId5"/>
          <a:stretch>
            <a:fillRect/>
          </a:stretch>
        </p:blipFill>
        <p:spPr>
          <a:xfrm>
            <a:off x="508040" y="2131572"/>
            <a:ext cx="8125536" cy="2458935"/>
          </a:xfrm>
          <a:prstGeom prst="rect">
            <a:avLst/>
          </a:prstGeom>
        </p:spPr>
      </p:pic>
    </p:spTree>
    <p:extLst>
      <p:ext uri="{BB962C8B-B14F-4D97-AF65-F5344CB8AC3E}">
        <p14:creationId xmlns:p14="http://schemas.microsoft.com/office/powerpoint/2010/main" val="12165319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a:extLst>
            <a:ext uri="{FF2B5EF4-FFF2-40B4-BE49-F238E27FC236}">
              <a16:creationId xmlns:a16="http://schemas.microsoft.com/office/drawing/2014/main" id="{F57A731E-644B-4DBC-3E1F-A751843783D7}"/>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619B558-A748-C213-40FA-AA8E403CAD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CE454513-BDF9-E9DB-6C56-33255654E2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5996" y="469900"/>
            <a:ext cx="8429625" cy="5918200"/>
          </a:xfrm>
          <a:prstGeom prst="rect">
            <a:avLst/>
          </a:prstGeom>
          <a:solidFill>
            <a:schemeClr val="bg1"/>
          </a:solidFill>
          <a:ln>
            <a:noFill/>
          </a:ln>
          <a:effectLst>
            <a:outerShdw blurRad="50800" dist="38100" dir="5400000" algn="t" rotWithShape="0">
              <a:prstClr val="black">
                <a:alpha val="40000"/>
              </a:prstClr>
            </a:outerShdw>
          </a:effectLst>
          <a:scene3d>
            <a:camera prst="orthographicFront"/>
            <a:lightRig rig="balanced" dir="t"/>
          </a:scene3d>
          <a:sp3d>
            <a:bevelT w="635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A8FB1108-7CCC-0457-3633-C5D85ED849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6009" y="609600"/>
            <a:ext cx="8229600" cy="5638800"/>
          </a:xfrm>
          <a:prstGeom prst="rect">
            <a:avLst/>
          </a:prstGeom>
          <a:noFill/>
          <a:ln w="15875" cap="flat">
            <a:solidFill>
              <a:schemeClr val="accent2"/>
            </a:solidFill>
            <a:miter lim="800000"/>
          </a:ln>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 name="Title 1">
            <a:extLst>
              <a:ext uri="{FF2B5EF4-FFF2-40B4-BE49-F238E27FC236}">
                <a16:creationId xmlns:a16="http://schemas.microsoft.com/office/drawing/2014/main" id="{79819396-3D54-5F91-7F40-44903C0580D0}"/>
              </a:ext>
            </a:extLst>
          </p:cNvPr>
          <p:cNvSpPr>
            <a:spLocks noGrp="1"/>
          </p:cNvSpPr>
          <p:nvPr>
            <p:ph type="title"/>
          </p:nvPr>
        </p:nvSpPr>
        <p:spPr>
          <a:xfrm>
            <a:off x="355996" y="1053988"/>
            <a:ext cx="8035836" cy="967314"/>
          </a:xfrm>
        </p:spPr>
        <p:txBody>
          <a:bodyPr>
            <a:normAutofit/>
          </a:bodyPr>
          <a:lstStyle/>
          <a:p>
            <a:pPr>
              <a:lnSpc>
                <a:spcPct val="90000"/>
              </a:lnSpc>
            </a:pPr>
            <a:r>
              <a:rPr lang="en-CA" sz="2400" dirty="0">
                <a:solidFill>
                  <a:srgbClr val="262626"/>
                </a:solidFill>
                <a:latin typeface="Century Gothic" panose="020B0502020202020204" pitchFamily="34" charset="0"/>
              </a:rPr>
              <a:t>Timeline in </a:t>
            </a:r>
            <a:r>
              <a:rPr lang="en-CA" sz="2400" dirty="0" err="1">
                <a:solidFill>
                  <a:srgbClr val="262626"/>
                </a:solidFill>
                <a:latin typeface="Century Gothic" panose="020B0502020202020204" pitchFamily="34" charset="0"/>
              </a:rPr>
              <a:t>WebAdvisor</a:t>
            </a:r>
            <a:br>
              <a:rPr lang="en-CA" sz="2800" dirty="0"/>
            </a:br>
            <a:endParaRPr lang="en-US" sz="2800" dirty="0"/>
          </a:p>
        </p:txBody>
      </p:sp>
      <p:pic>
        <p:nvPicPr>
          <p:cNvPr id="4" name="Graphic 3">
            <a:extLst>
              <a:ext uri="{FF2B5EF4-FFF2-40B4-BE49-F238E27FC236}">
                <a16:creationId xmlns:a16="http://schemas.microsoft.com/office/drawing/2014/main" id="{5BE870FB-DA2E-F698-C6C8-E86474C7964A}"/>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6740604" y="5627405"/>
            <a:ext cx="1945005" cy="629920"/>
          </a:xfrm>
          <a:prstGeom prst="rect">
            <a:avLst/>
          </a:prstGeom>
        </p:spPr>
      </p:pic>
      <p:sp>
        <p:nvSpPr>
          <p:cNvPr id="15" name="TextBox 14">
            <a:extLst>
              <a:ext uri="{FF2B5EF4-FFF2-40B4-BE49-F238E27FC236}">
                <a16:creationId xmlns:a16="http://schemas.microsoft.com/office/drawing/2014/main" id="{45C0A57C-F968-8C0D-7003-43E9BFAB6D24}"/>
              </a:ext>
            </a:extLst>
          </p:cNvPr>
          <p:cNvSpPr txBox="1"/>
          <p:nvPr/>
        </p:nvSpPr>
        <p:spPr>
          <a:xfrm>
            <a:off x="2565598" y="5385816"/>
            <a:ext cx="3616631" cy="646331"/>
          </a:xfrm>
          <a:prstGeom prst="rect">
            <a:avLst/>
          </a:prstGeom>
          <a:noFill/>
        </p:spPr>
        <p:txBody>
          <a:bodyPr wrap="none" rtlCol="0">
            <a:spAutoFit/>
          </a:bodyPr>
          <a:lstStyle/>
          <a:p>
            <a:r>
              <a:rPr lang="en-US" dirty="0">
                <a:latin typeface="Abadi" panose="020B0604020104020204" pitchFamily="34" charset="0"/>
              </a:rPr>
              <a:t>Keep it cleaned up</a:t>
            </a:r>
          </a:p>
          <a:p>
            <a:r>
              <a:rPr lang="en-US" dirty="0">
                <a:latin typeface="Abadi" panose="020B0604020104020204" pitchFamily="34" charset="0"/>
              </a:rPr>
              <a:t>Waitlists… what you need to know</a:t>
            </a:r>
          </a:p>
        </p:txBody>
      </p:sp>
      <p:pic>
        <p:nvPicPr>
          <p:cNvPr id="7" name="Content Placeholder 6">
            <a:extLst>
              <a:ext uri="{FF2B5EF4-FFF2-40B4-BE49-F238E27FC236}">
                <a16:creationId xmlns:a16="http://schemas.microsoft.com/office/drawing/2014/main" id="{CBED0C45-2780-DE0B-FFB4-E4B4C57904CE}"/>
              </a:ext>
            </a:extLst>
          </p:cNvPr>
          <p:cNvPicPr>
            <a:picLocks noGrp="1" noChangeAspect="1"/>
          </p:cNvPicPr>
          <p:nvPr>
            <p:ph idx="1"/>
          </p:nvPr>
        </p:nvPicPr>
        <p:blipFill>
          <a:blip r:embed="rId4"/>
          <a:stretch>
            <a:fillRect/>
          </a:stretch>
        </p:blipFill>
        <p:spPr>
          <a:xfrm>
            <a:off x="2032182" y="1679226"/>
            <a:ext cx="4359474" cy="3592973"/>
          </a:xfrm>
          <a:prstGeom prst="rect">
            <a:avLst/>
          </a:prstGeom>
        </p:spPr>
      </p:pic>
    </p:spTree>
    <p:extLst>
      <p:ext uri="{BB962C8B-B14F-4D97-AF65-F5344CB8AC3E}">
        <p14:creationId xmlns:p14="http://schemas.microsoft.com/office/powerpoint/2010/main" val="66673034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a:extLst>
            <a:ext uri="{FF2B5EF4-FFF2-40B4-BE49-F238E27FC236}">
              <a16:creationId xmlns:a16="http://schemas.microsoft.com/office/drawing/2014/main" id="{DBB1712C-F5D6-58ED-95B0-597A20712971}"/>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667ADA2A-F076-7357-2D42-BE9C649B8B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7B061D04-8580-0C8D-748E-A1567D9BCF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5996" y="469900"/>
            <a:ext cx="8429625" cy="5918200"/>
          </a:xfrm>
          <a:prstGeom prst="rect">
            <a:avLst/>
          </a:prstGeom>
          <a:solidFill>
            <a:schemeClr val="bg1"/>
          </a:solidFill>
          <a:ln>
            <a:noFill/>
          </a:ln>
          <a:effectLst>
            <a:outerShdw blurRad="50800" dist="38100" dir="5400000" algn="t" rotWithShape="0">
              <a:prstClr val="black">
                <a:alpha val="40000"/>
              </a:prstClr>
            </a:outerShdw>
          </a:effectLst>
          <a:scene3d>
            <a:camera prst="orthographicFront"/>
            <a:lightRig rig="balanced" dir="t"/>
          </a:scene3d>
          <a:sp3d>
            <a:bevelT w="635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D836ABAC-4DD8-0417-79AA-C5068E3F31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6009" y="609600"/>
            <a:ext cx="8229600" cy="5638800"/>
          </a:xfrm>
          <a:prstGeom prst="rect">
            <a:avLst/>
          </a:prstGeom>
          <a:noFill/>
          <a:ln w="15875" cap="flat">
            <a:solidFill>
              <a:schemeClr val="accent2"/>
            </a:solidFill>
            <a:miter lim="800000"/>
          </a:ln>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 name="Title 1">
            <a:extLst>
              <a:ext uri="{FF2B5EF4-FFF2-40B4-BE49-F238E27FC236}">
                <a16:creationId xmlns:a16="http://schemas.microsoft.com/office/drawing/2014/main" id="{9EB99A3A-5340-FFCE-E985-4348BCC630C5}"/>
              </a:ext>
            </a:extLst>
          </p:cNvPr>
          <p:cNvSpPr>
            <a:spLocks noGrp="1"/>
          </p:cNvSpPr>
          <p:nvPr>
            <p:ph type="title"/>
          </p:nvPr>
        </p:nvSpPr>
        <p:spPr>
          <a:xfrm>
            <a:off x="355996" y="1053988"/>
            <a:ext cx="8035836" cy="967314"/>
          </a:xfrm>
        </p:spPr>
        <p:txBody>
          <a:bodyPr>
            <a:normAutofit fontScale="90000"/>
          </a:bodyPr>
          <a:lstStyle/>
          <a:p>
            <a:pPr>
              <a:lnSpc>
                <a:spcPct val="90000"/>
              </a:lnSpc>
            </a:pPr>
            <a:r>
              <a:rPr lang="en-CA" sz="2400" dirty="0">
                <a:latin typeface="Century Gothic" panose="020B0502020202020204" pitchFamily="34" charset="0"/>
              </a:rPr>
              <a:t>Why is the University Structure so Confusing? </a:t>
            </a:r>
            <a:br>
              <a:rPr lang="en-CA" sz="2400" dirty="0">
                <a:latin typeface="Century Gothic" panose="020B0502020202020204" pitchFamily="34" charset="0"/>
              </a:rPr>
            </a:br>
            <a:br>
              <a:rPr lang="en-CA" sz="2400" dirty="0">
                <a:latin typeface="Century Gothic" panose="020B0502020202020204" pitchFamily="34" charset="0"/>
              </a:rPr>
            </a:br>
            <a:r>
              <a:rPr lang="en-CA" sz="2400" dirty="0">
                <a:latin typeface="Century Gothic" panose="020B0502020202020204" pitchFamily="34" charset="0"/>
              </a:rPr>
              <a:t>What are Colleges?</a:t>
            </a:r>
            <a:br>
              <a:rPr lang="en-CA" sz="2800" dirty="0"/>
            </a:br>
            <a:endParaRPr lang="en-US" sz="2800" dirty="0"/>
          </a:p>
        </p:txBody>
      </p:sp>
      <p:pic>
        <p:nvPicPr>
          <p:cNvPr id="4" name="Graphic 3">
            <a:extLst>
              <a:ext uri="{FF2B5EF4-FFF2-40B4-BE49-F238E27FC236}">
                <a16:creationId xmlns:a16="http://schemas.microsoft.com/office/drawing/2014/main" id="{1D0C3451-23DB-E206-56B8-8279EE1D6751}"/>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6740604" y="5627405"/>
            <a:ext cx="1945005" cy="629920"/>
          </a:xfrm>
          <a:prstGeom prst="rect">
            <a:avLst/>
          </a:prstGeom>
        </p:spPr>
      </p:pic>
      <p:sp>
        <p:nvSpPr>
          <p:cNvPr id="6" name="Content Placeholder 2">
            <a:extLst>
              <a:ext uri="{FF2B5EF4-FFF2-40B4-BE49-F238E27FC236}">
                <a16:creationId xmlns:a16="http://schemas.microsoft.com/office/drawing/2014/main" id="{AA9A2BD8-7A92-EBF9-2DD7-892B62AF7030}"/>
              </a:ext>
            </a:extLst>
          </p:cNvPr>
          <p:cNvSpPr txBox="1">
            <a:spLocks/>
          </p:cNvSpPr>
          <p:nvPr/>
        </p:nvSpPr>
        <p:spPr>
          <a:xfrm>
            <a:off x="1086945" y="2021302"/>
            <a:ext cx="6798736" cy="3444997"/>
          </a:xfrm>
          <a:prstGeom prst="rect">
            <a:avLst/>
          </a:prstGeom>
        </p:spPr>
        <p:txBody>
          <a:bodyPr vert="horz" lIns="91440" tIns="45720" rIns="91440" bIns="45720" rtlCol="0" anchor="t">
            <a:normAutofit fontScale="85000" lnSpcReduction="20000"/>
          </a:bodyPr>
          <a:lst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a:lstStyle>
          <a:p>
            <a:pPr>
              <a:buFont typeface="Courier New" panose="02070309020205020404" pitchFamily="49" charset="0"/>
              <a:buChar char="o"/>
            </a:pPr>
            <a:r>
              <a:rPr lang="en-CA" dirty="0">
                <a:latin typeface="Century Gothic" panose="020B0502020202020204" pitchFamily="34" charset="0"/>
              </a:rPr>
              <a:t>University is founded on colleges including OAC. Every student in B.Sc.(Env.) comes in undeclared and starts out under the college of OAC. </a:t>
            </a:r>
          </a:p>
          <a:p>
            <a:pPr>
              <a:buFont typeface="Courier New" panose="02070309020205020404" pitchFamily="49" charset="0"/>
              <a:buChar char="o"/>
            </a:pPr>
            <a:r>
              <a:rPr lang="en-CA" dirty="0">
                <a:latin typeface="Century Gothic" panose="020B0502020202020204" pitchFamily="34" charset="0"/>
              </a:rPr>
              <a:t>All Programs/Majors are associated with colleges. Two of the B.Sc.(Env.) majors are under the college of OAC and two are not. My office is in the OAC Program Counselling office, but I help students in all five majors regardless of affiliated college. That’s all you really need to know!</a:t>
            </a:r>
          </a:p>
          <a:p>
            <a:pPr>
              <a:buFont typeface="Courier New" panose="02070309020205020404" pitchFamily="49" charset="0"/>
              <a:buChar char="o"/>
            </a:pPr>
            <a:r>
              <a:rPr lang="en-CA" dirty="0">
                <a:latin typeface="Century Gothic" panose="020B0502020202020204" pitchFamily="34" charset="0"/>
              </a:rPr>
              <a:t>Some scholarships/bursaries are associated with colleges so it’s good to have an awareness of your college both now and once you declare a major.</a:t>
            </a:r>
          </a:p>
          <a:p>
            <a:pPr marL="0" indent="0">
              <a:buFont typeface="Arial"/>
              <a:buNone/>
            </a:pPr>
            <a:endParaRPr lang="en-US" dirty="0"/>
          </a:p>
        </p:txBody>
      </p:sp>
    </p:spTree>
    <p:extLst>
      <p:ext uri="{BB962C8B-B14F-4D97-AF65-F5344CB8AC3E}">
        <p14:creationId xmlns:p14="http://schemas.microsoft.com/office/powerpoint/2010/main" val="368071410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useBgFill="1">
        <p:nvSpPr>
          <p:cNvPr id="15" name="Rectangle 7">
            <a:extLst>
              <a:ext uri="{FF2B5EF4-FFF2-40B4-BE49-F238E27FC236}">
                <a16:creationId xmlns:a16="http://schemas.microsoft.com/office/drawing/2014/main" id="{47E4F490-FA76-4FF0-B36A-72B01E1175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9">
            <a:extLst>
              <a:ext uri="{FF2B5EF4-FFF2-40B4-BE49-F238E27FC236}">
                <a16:creationId xmlns:a16="http://schemas.microsoft.com/office/drawing/2014/main" id="{05C8C51A-4ECF-4857-8298-6C8334C7F8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5997" y="469900"/>
            <a:ext cx="2771251" cy="5918200"/>
          </a:xfrm>
          <a:prstGeom prst="rect">
            <a:avLst/>
          </a:prstGeom>
          <a:solidFill>
            <a:schemeClr val="accent1"/>
          </a:solidFill>
          <a:ln>
            <a:noFill/>
          </a:ln>
          <a:effectLst>
            <a:outerShdw blurRad="50800" dist="38100" dir="5400000" algn="t" rotWithShape="0">
              <a:prstClr val="black">
                <a:alpha val="40000"/>
              </a:prstClr>
            </a:outerShdw>
          </a:effectLst>
          <a:scene3d>
            <a:camera prst="orthographicFront"/>
            <a:lightRig rig="balanced" dir="t"/>
          </a:scene3d>
          <a:sp3d>
            <a:bevelT w="635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1">
            <a:extLst>
              <a:ext uri="{FF2B5EF4-FFF2-40B4-BE49-F238E27FC236}">
                <a16:creationId xmlns:a16="http://schemas.microsoft.com/office/drawing/2014/main" id="{A741C46E-A2A6-4DF0-84BD-502A2E56D0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9751" y="635508"/>
            <a:ext cx="2523744" cy="5586984"/>
          </a:xfrm>
          <a:prstGeom prst="rect">
            <a:avLst/>
          </a:prstGeom>
          <a:noFill/>
          <a:ln w="15875" cap="sq">
            <a:solidFill>
              <a:srgbClr val="FFFFFF">
                <a:alpha val="80000"/>
              </a:srgbClr>
            </a:solidFill>
            <a:miter lim="800000"/>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 name="Title 1"/>
          <p:cNvSpPr>
            <a:spLocks noGrp="1"/>
          </p:cNvSpPr>
          <p:nvPr>
            <p:ph type="title"/>
          </p:nvPr>
        </p:nvSpPr>
        <p:spPr>
          <a:xfrm>
            <a:off x="714081" y="954756"/>
            <a:ext cx="2047810" cy="4946003"/>
          </a:xfrm>
        </p:spPr>
        <p:txBody>
          <a:bodyPr>
            <a:normAutofit/>
          </a:bodyPr>
          <a:lstStyle/>
          <a:p>
            <a:r>
              <a:rPr lang="en-CA" sz="2400" dirty="0">
                <a:solidFill>
                  <a:srgbClr val="FFFFFF"/>
                </a:solidFill>
                <a:latin typeface="Century Gothic" panose="020B0502020202020204" pitchFamily="34" charset="0"/>
              </a:rPr>
              <a:t>What do all of the acronyms mean?</a:t>
            </a:r>
            <a:endParaRPr lang="en-US" sz="2400" dirty="0">
              <a:solidFill>
                <a:srgbClr val="FFFFFF"/>
              </a:solidFill>
              <a:latin typeface="Century Gothic" panose="020B0502020202020204" pitchFamily="34" charset="0"/>
            </a:endParaRPr>
          </a:p>
        </p:txBody>
      </p:sp>
      <p:sp>
        <p:nvSpPr>
          <p:cNvPr id="14" name="Rectangle 13">
            <a:extLst>
              <a:ext uri="{FF2B5EF4-FFF2-40B4-BE49-F238E27FC236}">
                <a16:creationId xmlns:a16="http://schemas.microsoft.com/office/drawing/2014/main" id="{67CE4C0A-D88E-41BB-8F06-8C0E2604BC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90722" y="0"/>
            <a:ext cx="5653278" cy="6858000"/>
          </a:xfrm>
          <a:prstGeom prst="rect">
            <a:avLst/>
          </a:prstGeom>
          <a:solidFill>
            <a:schemeClr val="bg2">
              <a:lumMod val="90000"/>
              <a:lumOff val="10000"/>
            </a:schemeClr>
          </a:solidFill>
          <a:ln>
            <a:noFill/>
          </a:ln>
          <a:effectLst>
            <a:innerShdw blurRad="63500" dist="50800" dir="108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3862769" y="469900"/>
            <a:ext cx="4925233" cy="5918200"/>
          </a:xfrm>
        </p:spPr>
        <p:txBody>
          <a:bodyPr anchor="ctr">
            <a:normAutofit/>
          </a:bodyPr>
          <a:lstStyle/>
          <a:p>
            <a:pPr>
              <a:lnSpc>
                <a:spcPct val="90000"/>
              </a:lnSpc>
            </a:pPr>
            <a:r>
              <a:rPr lang="en-CA" sz="1400" b="1" dirty="0">
                <a:solidFill>
                  <a:schemeClr val="tx1"/>
                </a:solidFill>
                <a:latin typeface="Century Gothic" panose="020B0502020202020204" pitchFamily="34" charset="0"/>
              </a:rPr>
              <a:t>OAC is Ontario Agricultural College</a:t>
            </a:r>
          </a:p>
          <a:p>
            <a:pPr lvl="1">
              <a:lnSpc>
                <a:spcPct val="90000"/>
              </a:lnSpc>
            </a:pPr>
            <a:r>
              <a:rPr lang="en-CA" sz="1400" dirty="0">
                <a:solidFill>
                  <a:schemeClr val="tx1"/>
                </a:solidFill>
                <a:latin typeface="Century Gothic" panose="020B0502020202020204" pitchFamily="34" charset="0"/>
              </a:rPr>
              <a:t>The college you are associated with </a:t>
            </a:r>
            <a:r>
              <a:rPr lang="en-CA" sz="1400" b="1" dirty="0">
                <a:solidFill>
                  <a:schemeClr val="tx1"/>
                </a:solidFill>
                <a:latin typeface="Century Gothic" panose="020B0502020202020204" pitchFamily="34" charset="0"/>
              </a:rPr>
              <a:t>for now</a:t>
            </a:r>
            <a:r>
              <a:rPr lang="en-CA" sz="1400" dirty="0">
                <a:solidFill>
                  <a:schemeClr val="tx1"/>
                </a:solidFill>
                <a:latin typeface="Century Gothic" panose="020B0502020202020204" pitchFamily="34" charset="0"/>
              </a:rPr>
              <a:t>. CSAHS and CBS are the other colleges associated with majors in your degree program.</a:t>
            </a:r>
          </a:p>
          <a:p>
            <a:pPr>
              <a:lnSpc>
                <a:spcPct val="90000"/>
              </a:lnSpc>
            </a:pPr>
            <a:r>
              <a:rPr lang="en-CA" sz="1400" b="1" dirty="0">
                <a:solidFill>
                  <a:schemeClr val="tx1"/>
                </a:solidFill>
                <a:latin typeface="Century Gothic" panose="020B0502020202020204" pitchFamily="34" charset="0"/>
              </a:rPr>
              <a:t>B.Sc.(Env.) is your degree program</a:t>
            </a:r>
          </a:p>
          <a:p>
            <a:pPr lvl="1">
              <a:lnSpc>
                <a:spcPct val="90000"/>
              </a:lnSpc>
            </a:pPr>
            <a:r>
              <a:rPr lang="en-CA" sz="1400" dirty="0">
                <a:solidFill>
                  <a:schemeClr val="tx1"/>
                </a:solidFill>
                <a:latin typeface="Century Gothic" panose="020B0502020202020204" pitchFamily="34" charset="0"/>
              </a:rPr>
              <a:t>Note it is NOT B.Sc.</a:t>
            </a:r>
          </a:p>
          <a:p>
            <a:pPr>
              <a:lnSpc>
                <a:spcPct val="90000"/>
              </a:lnSpc>
            </a:pPr>
            <a:r>
              <a:rPr lang="en-CA" sz="1400" b="1" dirty="0">
                <a:solidFill>
                  <a:schemeClr val="tx1"/>
                </a:solidFill>
                <a:latin typeface="Century Gothic" panose="020B0502020202020204" pitchFamily="34" charset="0"/>
              </a:rPr>
              <a:t>SAS is Student Accessibilities Services </a:t>
            </a:r>
          </a:p>
          <a:p>
            <a:pPr lvl="1">
              <a:lnSpc>
                <a:spcPct val="90000"/>
              </a:lnSpc>
            </a:pPr>
            <a:r>
              <a:rPr lang="en-CA" sz="1400" dirty="0">
                <a:solidFill>
                  <a:schemeClr val="tx1"/>
                </a:solidFill>
                <a:latin typeface="Century Gothic" panose="020B0502020202020204" pitchFamily="34" charset="0"/>
              </a:rPr>
              <a:t>Offers services for students requiring accommodations</a:t>
            </a:r>
          </a:p>
          <a:p>
            <a:pPr>
              <a:lnSpc>
                <a:spcPct val="90000"/>
              </a:lnSpc>
            </a:pPr>
            <a:r>
              <a:rPr lang="en-CA" sz="1400" b="1" dirty="0">
                <a:solidFill>
                  <a:schemeClr val="tx1"/>
                </a:solidFill>
                <a:latin typeface="Century Gothic" panose="020B0502020202020204" pitchFamily="34" charset="0"/>
              </a:rPr>
              <a:t>SLG is Supported Learning Groups</a:t>
            </a:r>
          </a:p>
          <a:p>
            <a:pPr lvl="1">
              <a:lnSpc>
                <a:spcPct val="90000"/>
              </a:lnSpc>
            </a:pPr>
            <a:r>
              <a:rPr lang="en-CA" sz="1400" dirty="0">
                <a:solidFill>
                  <a:schemeClr val="tx1"/>
                </a:solidFill>
                <a:latin typeface="Century Gothic" panose="020B0502020202020204" pitchFamily="34" charset="0"/>
              </a:rPr>
              <a:t>Small group learning environments for select courses offered by the Library</a:t>
            </a:r>
          </a:p>
          <a:p>
            <a:pPr>
              <a:lnSpc>
                <a:spcPct val="90000"/>
              </a:lnSpc>
            </a:pPr>
            <a:r>
              <a:rPr lang="en-CA" sz="1400" b="1" dirty="0">
                <a:solidFill>
                  <a:schemeClr val="tx1"/>
                </a:solidFill>
                <a:latin typeface="Century Gothic" panose="020B0502020202020204" pitchFamily="34" charset="0"/>
              </a:rPr>
              <a:t>TA is Teaching Assistant</a:t>
            </a:r>
          </a:p>
          <a:p>
            <a:pPr lvl="1">
              <a:lnSpc>
                <a:spcPct val="90000"/>
              </a:lnSpc>
            </a:pPr>
            <a:r>
              <a:rPr lang="en-CA" sz="1400" dirty="0">
                <a:solidFill>
                  <a:schemeClr val="tx1"/>
                </a:solidFill>
                <a:latin typeface="Century Gothic" panose="020B0502020202020204" pitchFamily="34" charset="0"/>
              </a:rPr>
              <a:t>Work with instructors to help students with specific course</a:t>
            </a:r>
          </a:p>
          <a:p>
            <a:pPr marL="285750" lvl="1">
              <a:lnSpc>
                <a:spcPct val="90000"/>
              </a:lnSpc>
            </a:pPr>
            <a:r>
              <a:rPr lang="en-US" sz="1400" b="1" dirty="0">
                <a:solidFill>
                  <a:schemeClr val="tx1"/>
                </a:solidFill>
                <a:latin typeface="Century Gothic" panose="020B0502020202020204" pitchFamily="34" charset="0"/>
              </a:rPr>
              <a:t>ESSE is the Environmental Science Student Executive</a:t>
            </a:r>
          </a:p>
          <a:p>
            <a:pPr lvl="1">
              <a:lnSpc>
                <a:spcPct val="90000"/>
              </a:lnSpc>
            </a:pPr>
            <a:r>
              <a:rPr lang="en-US" sz="1400" dirty="0">
                <a:solidFill>
                  <a:schemeClr val="tx1"/>
                </a:solidFill>
                <a:latin typeface="Century Gothic" panose="020B0502020202020204" pitchFamily="34" charset="0"/>
              </a:rPr>
              <a:t>Your college student government, representing students in your degree program</a:t>
            </a:r>
            <a:endParaRPr lang="en-US" sz="1100" dirty="0">
              <a:solidFill>
                <a:schemeClr val="tx1"/>
              </a:solidFill>
              <a:latin typeface="Century Gothic" panose="020B0502020202020204" pitchFamily="34" charset="0"/>
            </a:endParaRPr>
          </a:p>
          <a:p>
            <a:pPr>
              <a:lnSpc>
                <a:spcPct val="90000"/>
              </a:lnSpc>
            </a:pPr>
            <a:endParaRPr lang="en-US" sz="1100" dirty="0">
              <a:solidFill>
                <a:schemeClr val="tx1"/>
              </a:solidFill>
            </a:endParaRPr>
          </a:p>
        </p:txBody>
      </p:sp>
    </p:spTree>
    <p:extLst>
      <p:ext uri="{BB962C8B-B14F-4D97-AF65-F5344CB8AC3E}">
        <p14:creationId xmlns:p14="http://schemas.microsoft.com/office/powerpoint/2010/main" val="3397236484"/>
      </p:ext>
    </p:extLst>
  </p:cSld>
  <p:clrMapOvr>
    <a:overrideClrMapping bg1="dk1" tx1="lt1" bg2="dk2" tx2="lt2" accent1="accent1" accent2="accent2" accent3="accent3" accent4="accent4" accent5="accent5" accent6="accent6" hlink="hlink" folHlink="folHlink"/>
  </p:clrMapOvr>
</p:sld>
</file>

<file path=ppt/slides/slide16.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95F11533-723E-420D-A991-D376E73935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618"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2" name="Group 21">
            <a:extLst>
              <a:ext uri="{FF2B5EF4-FFF2-40B4-BE49-F238E27FC236}">
                <a16:creationId xmlns:a16="http://schemas.microsoft.com/office/drawing/2014/main" id="{C60393DE-86F5-4639-9D54-85E166A8434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9141618" cy="6856215"/>
            <a:chOff x="0" y="0"/>
            <a:chExt cx="12188825" cy="6856215"/>
          </a:xfrm>
        </p:grpSpPr>
        <p:pic>
          <p:nvPicPr>
            <p:cNvPr id="23" name="Picture 22">
              <a:extLst>
                <a:ext uri="{FF2B5EF4-FFF2-40B4-BE49-F238E27FC236}">
                  <a16:creationId xmlns:a16="http://schemas.microsoft.com/office/drawing/2014/main" id="{6781C5A9-B7CC-4944-80B9-8D48C77D333F}"/>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4" name="Rectangle 23">
              <a:extLst>
                <a:ext uri="{FF2B5EF4-FFF2-40B4-BE49-F238E27FC236}">
                  <a16:creationId xmlns:a16="http://schemas.microsoft.com/office/drawing/2014/main" id="{179E96B4-A8EA-47EF-B2BB-92FF796E9EA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txBody>
            <a:bodyPr/>
            <a:lstStyle/>
            <a:p>
              <a:endParaRPr lang="en-US"/>
            </a:p>
          </p:txBody>
        </p:sp>
        <p:pic>
          <p:nvPicPr>
            <p:cNvPr id="25" name="Picture 24">
              <a:extLst>
                <a:ext uri="{FF2B5EF4-FFF2-40B4-BE49-F238E27FC236}">
                  <a16:creationId xmlns:a16="http://schemas.microsoft.com/office/drawing/2014/main" id="{A4EF7629-2B5A-4DD5-81B4-4878E9371517}"/>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r="5093"/>
            <a:stretch/>
          </p:blipFill>
          <p:spPr>
            <a:xfrm rot="5400000">
              <a:off x="5706471" y="76265"/>
              <a:ext cx="758952" cy="606425"/>
            </a:xfrm>
            <a:prstGeom prst="rect">
              <a:avLst/>
            </a:prstGeom>
          </p:spPr>
        </p:pic>
        <p:pic>
          <p:nvPicPr>
            <p:cNvPr id="26" name="Picture 25">
              <a:extLst>
                <a:ext uri="{FF2B5EF4-FFF2-40B4-BE49-F238E27FC236}">
                  <a16:creationId xmlns:a16="http://schemas.microsoft.com/office/drawing/2014/main" id="{58963C9E-C5BF-4148-A145-6931A8AB1165}"/>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r="5093"/>
            <a:stretch/>
          </p:blipFill>
          <p:spPr>
            <a:xfrm rot="5400000">
              <a:off x="5706470" y="6173526"/>
              <a:ext cx="758952" cy="606425"/>
            </a:xfrm>
            <a:prstGeom prst="rect">
              <a:avLst/>
            </a:prstGeom>
          </p:spPr>
        </p:pic>
      </p:grpSp>
      <p:sp>
        <p:nvSpPr>
          <p:cNvPr id="2" name="Title 1"/>
          <p:cNvSpPr>
            <a:spLocks noGrp="1"/>
          </p:cNvSpPr>
          <p:nvPr>
            <p:ph type="title"/>
          </p:nvPr>
        </p:nvSpPr>
        <p:spPr>
          <a:xfrm>
            <a:off x="971551" y="982132"/>
            <a:ext cx="7200897" cy="1303867"/>
          </a:xfrm>
        </p:spPr>
        <p:txBody>
          <a:bodyPr>
            <a:normAutofit/>
          </a:bodyPr>
          <a:lstStyle/>
          <a:p>
            <a:pPr>
              <a:lnSpc>
                <a:spcPct val="90000"/>
              </a:lnSpc>
            </a:pPr>
            <a:r>
              <a:rPr lang="en-CA" dirty="0">
                <a:solidFill>
                  <a:srgbClr val="262626"/>
                </a:solidFill>
                <a:latin typeface="Century Gothic" panose="020B0502020202020204" pitchFamily="34" charset="0"/>
              </a:rPr>
              <a:t>Hear from Upper Year Students </a:t>
            </a:r>
            <a:r>
              <a:rPr lang="en-CA" dirty="0">
                <a:solidFill>
                  <a:srgbClr val="262626"/>
                </a:solidFill>
                <a:latin typeface="Century Gothic" panose="020B0502020202020204" pitchFamily="34" charset="0"/>
                <a:sym typeface="Wingdings" panose="05000000000000000000" pitchFamily="2" charset="2"/>
              </a:rPr>
              <a:t></a:t>
            </a:r>
            <a:endParaRPr lang="en-US" dirty="0">
              <a:solidFill>
                <a:srgbClr val="262626"/>
              </a:solidFill>
              <a:latin typeface="Century Gothic" panose="020B0502020202020204" pitchFamily="34" charset="0"/>
            </a:endParaRPr>
          </a:p>
        </p:txBody>
      </p:sp>
      <p:graphicFrame>
        <p:nvGraphicFramePr>
          <p:cNvPr id="5" name="Content Placeholder 2">
            <a:extLst>
              <a:ext uri="{FF2B5EF4-FFF2-40B4-BE49-F238E27FC236}">
                <a16:creationId xmlns:a16="http://schemas.microsoft.com/office/drawing/2014/main" id="{EF03C258-4721-44EE-BB68-98500FD379D4}"/>
              </a:ext>
            </a:extLst>
          </p:cNvPr>
          <p:cNvGraphicFramePr>
            <a:graphicFrameLocks noGrp="1"/>
          </p:cNvGraphicFramePr>
          <p:nvPr>
            <p:ph idx="1"/>
            <p:extLst>
              <p:ext uri="{D42A27DB-BD31-4B8C-83A1-F6EECF244321}">
                <p14:modId xmlns:p14="http://schemas.microsoft.com/office/powerpoint/2010/main" val="3969808267"/>
              </p:ext>
            </p:extLst>
          </p:nvPr>
        </p:nvGraphicFramePr>
        <p:xfrm>
          <a:off x="971551" y="2073796"/>
          <a:ext cx="7200898" cy="3696068"/>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4" name="Picture 3">
            <a:extLst>
              <a:ext uri="{FF2B5EF4-FFF2-40B4-BE49-F238E27FC236}">
                <a16:creationId xmlns:a16="http://schemas.microsoft.com/office/drawing/2014/main" id="{AA587870-1A18-575C-0415-8B3B67ECAC43}"/>
              </a:ext>
            </a:extLst>
          </p:cNvPr>
          <p:cNvPicPr>
            <a:picLocks noChangeAspect="1"/>
          </p:cNvPicPr>
          <p:nvPr/>
        </p:nvPicPr>
        <p:blipFill>
          <a:blip r:embed="rId10"/>
          <a:stretch>
            <a:fillRect/>
          </a:stretch>
        </p:blipFill>
        <p:spPr>
          <a:xfrm>
            <a:off x="6027958" y="4535426"/>
            <a:ext cx="2144491" cy="2144491"/>
          </a:xfrm>
          <a:prstGeom prst="rect">
            <a:avLst/>
          </a:prstGeom>
        </p:spPr>
      </p:pic>
    </p:spTree>
    <p:extLst>
      <p:ext uri="{BB962C8B-B14F-4D97-AF65-F5344CB8AC3E}">
        <p14:creationId xmlns:p14="http://schemas.microsoft.com/office/powerpoint/2010/main" val="232788208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a:extLst>
            <a:ext uri="{FF2B5EF4-FFF2-40B4-BE49-F238E27FC236}">
              <a16:creationId xmlns:a16="http://schemas.microsoft.com/office/drawing/2014/main" id="{2528C4C3-1A1F-C631-DAA7-0565046344B4}"/>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2889A35-30B7-52CF-075A-F9AC1B76E0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Garamond" panose="02020404030301010803"/>
              <a:ea typeface="+mn-ea"/>
              <a:cs typeface="+mn-cs"/>
            </a:endParaRPr>
          </a:p>
        </p:txBody>
      </p:sp>
      <p:sp>
        <p:nvSpPr>
          <p:cNvPr id="10" name="Rectangle 9">
            <a:extLst>
              <a:ext uri="{FF2B5EF4-FFF2-40B4-BE49-F238E27FC236}">
                <a16:creationId xmlns:a16="http://schemas.microsoft.com/office/drawing/2014/main" id="{B2B5DA96-FC2B-33C4-152F-CF43218D002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5996" y="469900"/>
            <a:ext cx="8429625" cy="5918200"/>
          </a:xfrm>
          <a:prstGeom prst="rect">
            <a:avLst/>
          </a:prstGeom>
          <a:solidFill>
            <a:schemeClr val="bg1"/>
          </a:solidFill>
          <a:ln>
            <a:noFill/>
          </a:ln>
          <a:effectLst>
            <a:outerShdw blurRad="50800" dist="38100" dir="5400000" algn="t" rotWithShape="0">
              <a:prstClr val="black">
                <a:alpha val="40000"/>
              </a:prstClr>
            </a:outerShdw>
          </a:effectLst>
          <a:scene3d>
            <a:camera prst="orthographicFront"/>
            <a:lightRig rig="balanced" dir="t"/>
          </a:scene3d>
          <a:sp3d>
            <a:bevelT w="635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Garamond" panose="02020404030301010803"/>
              <a:ea typeface="+mn-ea"/>
              <a:cs typeface="+mn-cs"/>
            </a:endParaRPr>
          </a:p>
        </p:txBody>
      </p:sp>
      <p:sp>
        <p:nvSpPr>
          <p:cNvPr id="12" name="Rectangle 11">
            <a:extLst>
              <a:ext uri="{FF2B5EF4-FFF2-40B4-BE49-F238E27FC236}">
                <a16:creationId xmlns:a16="http://schemas.microsoft.com/office/drawing/2014/main" id="{D72C2B97-87CC-6C22-A164-4A5D327C1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6009" y="609600"/>
            <a:ext cx="8229600" cy="5638800"/>
          </a:xfrm>
          <a:prstGeom prst="rect">
            <a:avLst/>
          </a:prstGeom>
          <a:noFill/>
          <a:ln w="15875" cap="flat">
            <a:solidFill>
              <a:schemeClr val="accent2"/>
            </a:solidFill>
            <a:miter lim="800000"/>
          </a:ln>
        </p:spPr>
        <p:style>
          <a:lnRef idx="1">
            <a:schemeClr val="accent1"/>
          </a:lnRef>
          <a:fillRef idx="3">
            <a:schemeClr val="accent1"/>
          </a:fillRef>
          <a:effectRef idx="2">
            <a:schemeClr val="accent1"/>
          </a:effectRef>
          <a:fontRef idx="minor">
            <a:schemeClr val="lt1"/>
          </a:fontRef>
        </p:style>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Garamond" panose="02020404030301010803"/>
              <a:ea typeface="+mn-ea"/>
              <a:cs typeface="+mn-cs"/>
            </a:endParaRPr>
          </a:p>
        </p:txBody>
      </p:sp>
      <p:pic>
        <p:nvPicPr>
          <p:cNvPr id="4" name="Graphic 3">
            <a:extLst>
              <a:ext uri="{FF2B5EF4-FFF2-40B4-BE49-F238E27FC236}">
                <a16:creationId xmlns:a16="http://schemas.microsoft.com/office/drawing/2014/main" id="{31C96BD3-07A6-C1BB-CF74-8E457E4C25AE}"/>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6740604" y="5627405"/>
            <a:ext cx="1945005" cy="629920"/>
          </a:xfrm>
          <a:prstGeom prst="rect">
            <a:avLst/>
          </a:prstGeom>
        </p:spPr>
      </p:pic>
      <p:sp>
        <p:nvSpPr>
          <p:cNvPr id="5" name="Title 4">
            <a:extLst>
              <a:ext uri="{FF2B5EF4-FFF2-40B4-BE49-F238E27FC236}">
                <a16:creationId xmlns:a16="http://schemas.microsoft.com/office/drawing/2014/main" id="{EBC56B29-4FFB-086E-039E-E0D28C8916D9}"/>
              </a:ext>
            </a:extLst>
          </p:cNvPr>
          <p:cNvSpPr>
            <a:spLocks noGrp="1"/>
          </p:cNvSpPr>
          <p:nvPr>
            <p:ph type="title"/>
          </p:nvPr>
        </p:nvSpPr>
        <p:spPr>
          <a:xfrm>
            <a:off x="566057" y="762469"/>
            <a:ext cx="8001000" cy="1303867"/>
          </a:xfrm>
        </p:spPr>
        <p:txBody>
          <a:bodyPr>
            <a:normAutofit fontScale="90000"/>
          </a:bodyPr>
          <a:lstStyle/>
          <a:p>
            <a:r>
              <a:rPr lang="en-US" dirty="0"/>
              <a:t>A message from your SFOAC rep Shaylen!</a:t>
            </a:r>
          </a:p>
        </p:txBody>
      </p:sp>
      <p:sp>
        <p:nvSpPr>
          <p:cNvPr id="7" name="TextBox 6">
            <a:extLst>
              <a:ext uri="{FF2B5EF4-FFF2-40B4-BE49-F238E27FC236}">
                <a16:creationId xmlns:a16="http://schemas.microsoft.com/office/drawing/2014/main" id="{47CC3780-6C17-7B50-D841-FECB5B0848E0}"/>
              </a:ext>
            </a:extLst>
          </p:cNvPr>
          <p:cNvSpPr txBox="1"/>
          <p:nvPr/>
        </p:nvSpPr>
        <p:spPr>
          <a:xfrm>
            <a:off x="914400" y="2066336"/>
            <a:ext cx="7532914" cy="4247317"/>
          </a:xfrm>
          <a:prstGeom prst="rect">
            <a:avLst/>
          </a:prstGeom>
          <a:noFill/>
        </p:spPr>
        <p:txBody>
          <a:bodyPr wrap="square" rtlCol="0">
            <a:spAutoFit/>
          </a:bodyPr>
          <a:lstStyle/>
          <a:p>
            <a:pPr fontAlgn="base"/>
            <a:r>
              <a:rPr lang="en-US" dirty="0"/>
              <a:t>Being a part of the OAC is something truly special. It comes with incredible opportunities, lifelong friendships, and of course a whole lot of fun! No matter what your interests are, there is something for everyone within the OAC community. I encourage each of you to get involved and explore everything that the OAC has to offer.</a:t>
            </a:r>
          </a:p>
          <a:p>
            <a:pPr fontAlgn="base"/>
            <a:r>
              <a:rPr lang="en-US" dirty="0"/>
              <a:t>Whether it’s joining a new club, competing on a Tractor Tug team or attending the OAC Leadership Conference, you’re bound to find something that sparks your interest. During your time in Guelph, you’ll become part of a supportive network of students and alumni who are always willing to help you throughout your schooling and future career.</a:t>
            </a:r>
          </a:p>
          <a:p>
            <a:pPr fontAlgn="base"/>
            <a:r>
              <a:rPr lang="en-US" dirty="0"/>
              <a:t>The friendships and connections you build here are truly special and can last a lifetime. With that being said be sure to follow the OAC Class of 2030 Aggies on Facebook and keep an eye out for upcoming events, club meetings and opportunities to get involved.</a:t>
            </a:r>
          </a:p>
          <a:p>
            <a:endParaRPr lang="en-US" dirty="0"/>
          </a:p>
        </p:txBody>
      </p:sp>
    </p:spTree>
    <p:extLst>
      <p:ext uri="{BB962C8B-B14F-4D97-AF65-F5344CB8AC3E}">
        <p14:creationId xmlns:p14="http://schemas.microsoft.com/office/powerpoint/2010/main" val="154392496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useBgFill="1">
        <p:nvSpPr>
          <p:cNvPr id="24" name="Rectangle 23">
            <a:extLst>
              <a:ext uri="{FF2B5EF4-FFF2-40B4-BE49-F238E27FC236}">
                <a16:creationId xmlns:a16="http://schemas.microsoft.com/office/drawing/2014/main" id="{709F2443-DD0F-4A1A-95D9-3D09C99101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6" name="Group 25">
            <a:extLst>
              <a:ext uri="{FF2B5EF4-FFF2-40B4-BE49-F238E27FC236}">
                <a16:creationId xmlns:a16="http://schemas.microsoft.com/office/drawing/2014/main" id="{E257BDEF-8960-4E5E-9B66-CEEB747D36D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9141618" cy="6856215"/>
            <a:chOff x="0" y="0"/>
            <a:chExt cx="12188825" cy="6856215"/>
          </a:xfrm>
        </p:grpSpPr>
        <p:pic>
          <p:nvPicPr>
            <p:cNvPr id="27" name="Picture 26">
              <a:extLst>
                <a:ext uri="{FF2B5EF4-FFF2-40B4-BE49-F238E27FC236}">
                  <a16:creationId xmlns:a16="http://schemas.microsoft.com/office/drawing/2014/main" id="{C8A46F2A-9E4B-42CA-B21B-02B8F1CE298F}"/>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8" name="Rectangle 27">
              <a:extLst>
                <a:ext uri="{FF2B5EF4-FFF2-40B4-BE49-F238E27FC236}">
                  <a16:creationId xmlns:a16="http://schemas.microsoft.com/office/drawing/2014/main" id="{1D4EEE37-BD4C-4C81-8E23-9CC54C601A0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txBody>
            <a:bodyPr/>
            <a:lstStyle/>
            <a:p>
              <a:endParaRPr lang="en-US"/>
            </a:p>
          </p:txBody>
        </p:sp>
        <p:pic>
          <p:nvPicPr>
            <p:cNvPr id="29" name="Picture 28">
              <a:extLst>
                <a:ext uri="{FF2B5EF4-FFF2-40B4-BE49-F238E27FC236}">
                  <a16:creationId xmlns:a16="http://schemas.microsoft.com/office/drawing/2014/main" id="{6F6738F9-407F-4CCC-9E6B-664630347C0A}"/>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r="5093"/>
            <a:stretch/>
          </p:blipFill>
          <p:spPr>
            <a:xfrm rot="5400000">
              <a:off x="5706471" y="76265"/>
              <a:ext cx="758952" cy="606425"/>
            </a:xfrm>
            <a:prstGeom prst="rect">
              <a:avLst/>
            </a:prstGeom>
          </p:spPr>
        </p:pic>
        <p:pic>
          <p:nvPicPr>
            <p:cNvPr id="30" name="Picture 29">
              <a:extLst>
                <a:ext uri="{FF2B5EF4-FFF2-40B4-BE49-F238E27FC236}">
                  <a16:creationId xmlns:a16="http://schemas.microsoft.com/office/drawing/2014/main" id="{19B46B5B-E34C-4AF4-AA00-36264B455E03}"/>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r="5093"/>
            <a:stretch/>
          </p:blipFill>
          <p:spPr>
            <a:xfrm rot="5400000">
              <a:off x="5706470" y="6173526"/>
              <a:ext cx="758952" cy="606425"/>
            </a:xfrm>
            <a:prstGeom prst="rect">
              <a:avLst/>
            </a:prstGeom>
          </p:spPr>
        </p:pic>
      </p:grpSp>
      <p:sp>
        <p:nvSpPr>
          <p:cNvPr id="2" name="Title 1"/>
          <p:cNvSpPr>
            <a:spLocks noGrp="1"/>
          </p:cNvSpPr>
          <p:nvPr>
            <p:ph type="title"/>
          </p:nvPr>
        </p:nvSpPr>
        <p:spPr>
          <a:xfrm>
            <a:off x="3469881" y="982132"/>
            <a:ext cx="4702567" cy="1303867"/>
          </a:xfrm>
        </p:spPr>
        <p:txBody>
          <a:bodyPr>
            <a:normAutofit fontScale="90000"/>
          </a:bodyPr>
          <a:lstStyle/>
          <a:p>
            <a:r>
              <a:rPr lang="en-CA" dirty="0">
                <a:latin typeface="Century Gothic" panose="020B0502020202020204" pitchFamily="34" charset="0"/>
              </a:rPr>
              <a:t>How to find </a:t>
            </a:r>
            <a:r>
              <a:rPr lang="en-CA" b="1" dirty="0">
                <a:latin typeface="Century Gothic" panose="020B0502020202020204" pitchFamily="34" charset="0"/>
              </a:rPr>
              <a:t>Carie</a:t>
            </a:r>
            <a:r>
              <a:rPr lang="en-CA" dirty="0">
                <a:latin typeface="Century Gothic" panose="020B0502020202020204" pitchFamily="34" charset="0"/>
              </a:rPr>
              <a:t>…</a:t>
            </a:r>
            <a:endParaRPr lang="en-US" dirty="0">
              <a:latin typeface="Century Gothic" panose="020B0502020202020204" pitchFamily="34" charset="0"/>
            </a:endParaRPr>
          </a:p>
        </p:txBody>
      </p:sp>
      <p:sp>
        <p:nvSpPr>
          <p:cNvPr id="32" name="Rectangle 31">
            <a:extLst>
              <a:ext uri="{FF2B5EF4-FFF2-40B4-BE49-F238E27FC236}">
                <a16:creationId xmlns:a16="http://schemas.microsoft.com/office/drawing/2014/main" id="{0D505DEE-DDD0-497D-BE32-EC510B88E9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9483" y="1092200"/>
            <a:ext cx="2304288" cy="4535424"/>
          </a:xfrm>
          <a:prstGeom prst="rect">
            <a:avLst/>
          </a:prstGeom>
          <a:solidFill>
            <a:schemeClr val="bg1"/>
          </a:solidFill>
          <a:ln w="57150" cmpd="thickThin">
            <a:solidFill>
              <a:schemeClr val="tx1">
                <a:lumMod val="50000"/>
                <a:lumOff val="50000"/>
              </a:schemeClr>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D7F425C9-1C89-0B7F-AE16-D4B0AD2D042E}"/>
              </a:ext>
            </a:extLst>
          </p:cNvPr>
          <p:cNvPicPr>
            <a:picLocks noChangeAspect="1"/>
          </p:cNvPicPr>
          <p:nvPr/>
        </p:nvPicPr>
        <p:blipFill>
          <a:blip r:embed="rId5"/>
          <a:stretch>
            <a:fillRect/>
          </a:stretch>
        </p:blipFill>
        <p:spPr>
          <a:xfrm>
            <a:off x="1163925" y="1451184"/>
            <a:ext cx="1669629" cy="1669629"/>
          </a:xfrm>
          <a:prstGeom prst="rect">
            <a:avLst/>
          </a:prstGeom>
        </p:spPr>
      </p:pic>
      <p:cxnSp>
        <p:nvCxnSpPr>
          <p:cNvPr id="34" name="Straight Connector 33">
            <a:extLst>
              <a:ext uri="{FF2B5EF4-FFF2-40B4-BE49-F238E27FC236}">
                <a16:creationId xmlns:a16="http://schemas.microsoft.com/office/drawing/2014/main" id="{8FC07C82-4DEC-4196-AD7A-1CF3901488B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558024" y="2400639"/>
            <a:ext cx="4526280" cy="0"/>
          </a:xfrm>
          <a:prstGeom prst="line">
            <a:avLst/>
          </a:prstGeom>
        </p:spPr>
        <p:style>
          <a:lnRef idx="2">
            <a:schemeClr val="accent1"/>
          </a:lnRef>
          <a:fillRef idx="0">
            <a:schemeClr val="accent1"/>
          </a:fillRef>
          <a:effectRef idx="1">
            <a:schemeClr val="accent1"/>
          </a:effectRef>
          <a:fontRef idx="minor">
            <a:schemeClr val="tx1"/>
          </a:fontRef>
        </p:style>
      </p:cxnSp>
      <p:pic>
        <p:nvPicPr>
          <p:cNvPr id="4" name="Picture 6" descr="Johnston From Below.JPG"/>
          <p:cNvPicPr>
            <a:picLocks noChangeAspect="1"/>
          </p:cNvPicPr>
          <p:nvPr/>
        </p:nvPicPr>
        <p:blipFill rotWithShape="1">
          <a:blip r:embed="rId6" cstate="print"/>
          <a:srcRect l="14937" r="9137" b="-3"/>
          <a:stretch/>
        </p:blipFill>
        <p:spPr bwMode="auto">
          <a:xfrm>
            <a:off x="981683" y="3533309"/>
            <a:ext cx="1979887" cy="1929722"/>
          </a:xfrm>
          <a:prstGeom prst="rect">
            <a:avLst/>
          </a:prstGeom>
          <a:noFill/>
        </p:spPr>
      </p:pic>
      <p:sp>
        <p:nvSpPr>
          <p:cNvPr id="3" name="Content Placeholder 2"/>
          <p:cNvSpPr>
            <a:spLocks noGrp="1"/>
          </p:cNvSpPr>
          <p:nvPr>
            <p:ph idx="1"/>
          </p:nvPr>
        </p:nvSpPr>
        <p:spPr>
          <a:xfrm>
            <a:off x="3473622" y="2556932"/>
            <a:ext cx="4695085" cy="3070689"/>
          </a:xfrm>
        </p:spPr>
        <p:txBody>
          <a:bodyPr>
            <a:normAutofit/>
          </a:bodyPr>
          <a:lstStyle/>
          <a:p>
            <a:pPr marL="365760" indent="-283464">
              <a:lnSpc>
                <a:spcPct val="90000"/>
              </a:lnSpc>
              <a:buFont typeface="Wingdings 2"/>
              <a:buChar char=""/>
              <a:defRPr/>
            </a:pPr>
            <a:r>
              <a:rPr lang="en-US" b="1" dirty="0">
                <a:latin typeface="Century Gothic" panose="020B0502020202020204" pitchFamily="34" charset="0"/>
              </a:rPr>
              <a:t>Johnston Hall Room </a:t>
            </a:r>
            <a:r>
              <a:rPr lang="en-US" dirty="0">
                <a:latin typeface="Century Gothic" panose="020B0502020202020204" pitchFamily="34" charset="0"/>
              </a:rPr>
              <a:t>133A</a:t>
            </a:r>
          </a:p>
          <a:p>
            <a:pPr marL="365760" indent="-283464">
              <a:lnSpc>
                <a:spcPct val="90000"/>
              </a:lnSpc>
              <a:buFont typeface="Wingdings 2"/>
              <a:buChar char=""/>
              <a:defRPr/>
            </a:pPr>
            <a:r>
              <a:rPr lang="en-US" dirty="0">
                <a:latin typeface="Century Gothic" panose="020B0502020202020204" pitchFamily="34" charset="0"/>
              </a:rPr>
              <a:t>Email Carie at </a:t>
            </a:r>
            <a:r>
              <a:rPr lang="en-US" b="1" u="sng" dirty="0">
                <a:solidFill>
                  <a:schemeClr val="accent4">
                    <a:lumMod val="75000"/>
                  </a:schemeClr>
                </a:solidFill>
                <a:latin typeface="Century Gothic" panose="020B0502020202020204" pitchFamily="34" charset="0"/>
              </a:rPr>
              <a:t>bscenvpc</a:t>
            </a:r>
            <a:r>
              <a:rPr lang="en-US" b="1" u="sng" dirty="0">
                <a:solidFill>
                  <a:srgbClr val="D37A21"/>
                </a:solidFill>
                <a:latin typeface="Century Gothic" panose="020B0502020202020204" pitchFamily="34" charset="0"/>
                <a:hlinkClick r:id="rId7">
                  <a:extLst>
                    <a:ext uri="{A12FA001-AC4F-418D-AE19-62706E023703}">
                      <ahyp:hlinkClr xmlns:ahyp="http://schemas.microsoft.com/office/drawing/2018/hyperlinkcolor" val="tx"/>
                    </a:ext>
                  </a:extLst>
                </a:hlinkClick>
              </a:rPr>
              <a:t>@</a:t>
            </a:r>
            <a:r>
              <a:rPr lang="en-US" b="1" u="sng" dirty="0">
                <a:solidFill>
                  <a:schemeClr val="accent4">
                    <a:lumMod val="75000"/>
                  </a:schemeClr>
                </a:solidFill>
                <a:latin typeface="Century Gothic" panose="020B0502020202020204" pitchFamily="34" charset="0"/>
                <a:hlinkClick r:id="rId7">
                  <a:extLst>
                    <a:ext uri="{A12FA001-AC4F-418D-AE19-62706E023703}">
                      <ahyp:hlinkClr xmlns:ahyp="http://schemas.microsoft.com/office/drawing/2018/hyperlinkcolor" val="tx"/>
                    </a:ext>
                  </a:extLst>
                </a:hlinkClick>
              </a:rPr>
              <a:t>uoguelph.ca</a:t>
            </a:r>
            <a:r>
              <a:rPr lang="en-US" b="1" u="sng" dirty="0">
                <a:solidFill>
                  <a:schemeClr val="accent4">
                    <a:lumMod val="75000"/>
                  </a:schemeClr>
                </a:solidFill>
                <a:latin typeface="Century Gothic" panose="020B0502020202020204" pitchFamily="34" charset="0"/>
              </a:rPr>
              <a:t> </a:t>
            </a:r>
            <a:r>
              <a:rPr lang="en-US" dirty="0">
                <a:latin typeface="Century Gothic" panose="020B0502020202020204" pitchFamily="34" charset="0"/>
              </a:rPr>
              <a:t>to book a virtual or in-person appointment </a:t>
            </a:r>
          </a:p>
          <a:p>
            <a:pPr marL="365760" indent="-283464">
              <a:lnSpc>
                <a:spcPct val="90000"/>
              </a:lnSpc>
              <a:buFont typeface="Wingdings 2"/>
              <a:buChar char=""/>
              <a:defRPr/>
            </a:pPr>
            <a:r>
              <a:rPr lang="en-US" dirty="0">
                <a:latin typeface="Century Gothic" panose="020B0502020202020204" pitchFamily="34" charset="0"/>
              </a:rPr>
              <a:t>F26 Weekly DROP IN hours Wednesdays 10 am - 12 pm</a:t>
            </a:r>
          </a:p>
          <a:p>
            <a:pPr marL="82296" indent="0">
              <a:lnSpc>
                <a:spcPct val="90000"/>
              </a:lnSpc>
              <a:buNone/>
              <a:defRPr/>
            </a:pPr>
            <a:endParaRPr lang="en-US" dirty="0">
              <a:latin typeface="Century Gothic" panose="020B0502020202020204" pitchFamily="34" charset="0"/>
            </a:endParaRPr>
          </a:p>
        </p:txBody>
      </p:sp>
      <p:pic>
        <p:nvPicPr>
          <p:cNvPr id="5" name="Graphic 4">
            <a:extLst>
              <a:ext uri="{FF2B5EF4-FFF2-40B4-BE49-F238E27FC236}">
                <a16:creationId xmlns:a16="http://schemas.microsoft.com/office/drawing/2014/main" id="{637B8A25-5956-265A-4C05-31399FD20707}"/>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6740604" y="5627405"/>
            <a:ext cx="1945005" cy="629920"/>
          </a:xfrm>
          <a:prstGeom prst="rect">
            <a:avLst/>
          </a:prstGeom>
        </p:spPr>
      </p:pic>
    </p:spTree>
    <p:extLst>
      <p:ext uri="{BB962C8B-B14F-4D97-AF65-F5344CB8AC3E}">
        <p14:creationId xmlns:p14="http://schemas.microsoft.com/office/powerpoint/2010/main" val="240450264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3DFE1C4-9F54-01B2-A20A-56DDD02C13CA}"/>
              </a:ext>
            </a:extLst>
          </p:cNvPr>
          <p:cNvPicPr>
            <a:picLocks noChangeAspect="1"/>
          </p:cNvPicPr>
          <p:nvPr/>
        </p:nvPicPr>
        <p:blipFill>
          <a:blip r:embed="rId2"/>
          <a:srcRect/>
          <a:stretch/>
        </p:blipFill>
        <p:spPr>
          <a:xfrm>
            <a:off x="0" y="-64008"/>
            <a:ext cx="9143999" cy="6916378"/>
          </a:xfrm>
          <a:prstGeom prst="rect">
            <a:avLst/>
          </a:prstGeom>
        </p:spPr>
      </p:pic>
    </p:spTree>
    <p:extLst>
      <p:ext uri="{BB962C8B-B14F-4D97-AF65-F5344CB8AC3E}">
        <p14:creationId xmlns:p14="http://schemas.microsoft.com/office/powerpoint/2010/main" val="2392813060"/>
      </p:ext>
    </p:extLst>
  </p:cSld>
  <p:clrMapOvr>
    <a:masterClrMapping/>
  </p:clrMapOvr>
  <mc:AlternateContent xmlns:mc="http://schemas.openxmlformats.org/markup-compatibility/2006" xmlns:p14="http://schemas.microsoft.com/office/powerpoint/2010/main">
    <mc:Choice Requires="p14">
      <p:transition spd="slow" p14:dur="2000" advClick="0" advTm="5000"/>
    </mc:Choice>
    <mc:Fallback xmlns="">
      <p:transition spd="slow" advClick="0" advTm="500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05847914-5249-D001-DC5C-AC5DE0810BBF}"/>
              </a:ext>
            </a:extLst>
          </p:cNvPr>
          <p:cNvPicPr>
            <a:picLocks noChangeAspect="1"/>
          </p:cNvPicPr>
          <p:nvPr/>
        </p:nvPicPr>
        <p:blipFill>
          <a:blip r:embed="rId2"/>
          <a:stretch>
            <a:fillRect/>
          </a:stretch>
        </p:blipFill>
        <p:spPr>
          <a:xfrm>
            <a:off x="0" y="-8480"/>
            <a:ext cx="9143999" cy="6874961"/>
          </a:xfrm>
          <a:prstGeom prst="rect">
            <a:avLst/>
          </a:prstGeom>
        </p:spPr>
      </p:pic>
    </p:spTree>
    <p:extLst>
      <p:ext uri="{BB962C8B-B14F-4D97-AF65-F5344CB8AC3E}">
        <p14:creationId xmlns:p14="http://schemas.microsoft.com/office/powerpoint/2010/main" val="4097416518"/>
      </p:ext>
    </p:extLst>
  </p:cSld>
  <p:clrMapOvr>
    <a:masterClrMapping/>
  </p:clrMapOvr>
  <mc:AlternateContent xmlns:mc="http://schemas.openxmlformats.org/markup-compatibility/2006" xmlns:p14="http://schemas.microsoft.com/office/powerpoint/2010/main">
    <mc:Choice Requires="p14">
      <p:transition spd="slow" p14:dur="2000" advClick="0" advTm="5000"/>
    </mc:Choice>
    <mc:Fallback xmlns="">
      <p:transition spd="slow" advClick="0" advTm="5000"/>
    </mc:Fallback>
  </mc:AlternateContent>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Freeform 2"/>
          <p:cNvSpPr/>
          <p:nvPr/>
        </p:nvSpPr>
        <p:spPr>
          <a:xfrm>
            <a:off x="1974240" y="857250"/>
            <a:ext cx="7169761" cy="5307085"/>
          </a:xfrm>
          <a:custGeom>
            <a:avLst/>
            <a:gdLst/>
            <a:ahLst/>
            <a:cxnLst/>
            <a:rect l="l" t="t" r="r" b="b"/>
            <a:pathLst>
              <a:path w="14339521" h="10614170">
                <a:moveTo>
                  <a:pt x="0" y="0"/>
                </a:moveTo>
                <a:lnTo>
                  <a:pt x="14339521" y="0"/>
                </a:lnTo>
                <a:lnTo>
                  <a:pt x="14339521" y="10614170"/>
                </a:lnTo>
                <a:lnTo>
                  <a:pt x="0" y="10614170"/>
                </a:lnTo>
                <a:lnTo>
                  <a:pt x="0" y="0"/>
                </a:lnTo>
                <a:close/>
              </a:path>
            </a:pathLst>
          </a:custGeom>
          <a:blipFill>
            <a:blip r:embed="rId2">
              <a:alphaModFix amt="70000"/>
            </a:blip>
            <a:stretch>
              <a:fillRect l="-2055" t="-5488" r="-2055"/>
            </a:stretch>
          </a:blipFill>
        </p:spPr>
        <p:txBody>
          <a:bodyPr/>
          <a:lstStyle/>
          <a:p>
            <a:endParaRPr lang="en-US" sz="900"/>
          </a:p>
        </p:txBody>
      </p:sp>
      <p:sp>
        <p:nvSpPr>
          <p:cNvPr id="3" name="Freeform 3"/>
          <p:cNvSpPr/>
          <p:nvPr/>
        </p:nvSpPr>
        <p:spPr>
          <a:xfrm rot="425649">
            <a:off x="-277153" y="261840"/>
            <a:ext cx="5144685" cy="5906802"/>
          </a:xfrm>
          <a:custGeom>
            <a:avLst/>
            <a:gdLst/>
            <a:ahLst/>
            <a:cxnLst/>
            <a:rect l="l" t="t" r="r" b="b"/>
            <a:pathLst>
              <a:path w="15117571" h="13605814">
                <a:moveTo>
                  <a:pt x="0" y="0"/>
                </a:moveTo>
                <a:lnTo>
                  <a:pt x="15117571" y="0"/>
                </a:lnTo>
                <a:lnTo>
                  <a:pt x="15117571" y="13605814"/>
                </a:lnTo>
                <a:lnTo>
                  <a:pt x="0" y="13605814"/>
                </a:lnTo>
                <a:lnTo>
                  <a:pt x="0" y="0"/>
                </a:lnTo>
                <a:close/>
              </a:path>
            </a:pathLst>
          </a:custGeom>
          <a:blipFill>
            <a:blip>
              <a:extLst>
                <a:ext uri="{96DAC541-7B7A-43D3-8B79-37D633B846F1}">
                  <asvg:svgBlip xmlns:asvg="http://schemas.microsoft.com/office/drawing/2016/SVG/main" r:embed="rId3"/>
                </a:ext>
              </a:extLst>
            </a:blip>
            <a:stretch>
              <a:fillRect l="-46924" b="-15171"/>
            </a:stretch>
          </a:blipFill>
        </p:spPr>
        <p:txBody>
          <a:bodyPr/>
          <a:lstStyle/>
          <a:p>
            <a:endParaRPr lang="en-US" sz="900"/>
          </a:p>
        </p:txBody>
      </p:sp>
      <p:sp>
        <p:nvSpPr>
          <p:cNvPr id="4" name="Freeform 4"/>
          <p:cNvSpPr/>
          <p:nvPr/>
        </p:nvSpPr>
        <p:spPr>
          <a:xfrm rot="2884196" flipH="1">
            <a:off x="421495" y="-992935"/>
            <a:ext cx="2218851" cy="4189732"/>
          </a:xfrm>
          <a:custGeom>
            <a:avLst/>
            <a:gdLst/>
            <a:ahLst/>
            <a:cxnLst/>
            <a:rect l="l" t="t" r="r" b="b"/>
            <a:pathLst>
              <a:path w="6135616" h="9936221">
                <a:moveTo>
                  <a:pt x="6135616" y="0"/>
                </a:moveTo>
                <a:lnTo>
                  <a:pt x="0" y="0"/>
                </a:lnTo>
                <a:lnTo>
                  <a:pt x="0" y="9936220"/>
                </a:lnTo>
                <a:lnTo>
                  <a:pt x="6135616" y="9936220"/>
                </a:lnTo>
                <a:lnTo>
                  <a:pt x="6135616" y="0"/>
                </a:lnTo>
                <a:close/>
              </a:path>
            </a:pathLst>
          </a:custGeom>
          <a:blipFill>
            <a:blip>
              <a:extLst>
                <a:ext uri="{96DAC541-7B7A-43D3-8B79-37D633B846F1}">
                  <asvg:svgBlip xmlns:asvg="http://schemas.microsoft.com/office/drawing/2016/SVG/main" r:embed="rId4"/>
                </a:ext>
              </a:extLst>
            </a:blip>
            <a:stretch>
              <a:fillRect l="1" r="-38262" b="-18578"/>
            </a:stretch>
          </a:blipFill>
        </p:spPr>
        <p:txBody>
          <a:bodyPr/>
          <a:lstStyle/>
          <a:p>
            <a:endParaRPr lang="en-US" sz="900"/>
          </a:p>
        </p:txBody>
      </p:sp>
      <p:sp>
        <p:nvSpPr>
          <p:cNvPr id="5" name="Freeform 5"/>
          <p:cNvSpPr/>
          <p:nvPr/>
        </p:nvSpPr>
        <p:spPr>
          <a:xfrm rot="-4971280" flipH="1">
            <a:off x="171750" y="3908463"/>
            <a:ext cx="1690833" cy="3076677"/>
          </a:xfrm>
          <a:custGeom>
            <a:avLst/>
            <a:gdLst/>
            <a:ahLst/>
            <a:cxnLst/>
            <a:rect l="l" t="t" r="r" b="b"/>
            <a:pathLst>
              <a:path w="4323704" h="7001950">
                <a:moveTo>
                  <a:pt x="4323703" y="0"/>
                </a:moveTo>
                <a:lnTo>
                  <a:pt x="0" y="0"/>
                </a:lnTo>
                <a:lnTo>
                  <a:pt x="0" y="7001950"/>
                </a:lnTo>
                <a:lnTo>
                  <a:pt x="4323703" y="7001950"/>
                </a:lnTo>
                <a:lnTo>
                  <a:pt x="4323703" y="0"/>
                </a:lnTo>
                <a:close/>
              </a:path>
            </a:pathLst>
          </a:custGeom>
          <a:blipFill>
            <a:blip>
              <a:extLst>
                <a:ext uri="{96DAC541-7B7A-43D3-8B79-37D633B846F1}">
                  <asvg:svgBlip xmlns:asvg="http://schemas.microsoft.com/office/drawing/2016/SVG/main" r:embed="rId5"/>
                </a:ext>
              </a:extLst>
            </a:blip>
            <a:stretch>
              <a:fillRect l="1" t="-18992" r="-27857" b="5201"/>
            </a:stretch>
          </a:blipFill>
        </p:spPr>
        <p:txBody>
          <a:bodyPr/>
          <a:lstStyle/>
          <a:p>
            <a:endParaRPr lang="en-US" sz="900"/>
          </a:p>
        </p:txBody>
      </p:sp>
      <p:sp>
        <p:nvSpPr>
          <p:cNvPr id="6" name="Freeform 6"/>
          <p:cNvSpPr/>
          <p:nvPr/>
        </p:nvSpPr>
        <p:spPr>
          <a:xfrm>
            <a:off x="618575" y="1744041"/>
            <a:ext cx="2018902" cy="855280"/>
          </a:xfrm>
          <a:custGeom>
            <a:avLst/>
            <a:gdLst/>
            <a:ahLst/>
            <a:cxnLst/>
            <a:rect l="l" t="t" r="r" b="b"/>
            <a:pathLst>
              <a:path w="4037803" h="1710560">
                <a:moveTo>
                  <a:pt x="0" y="0"/>
                </a:moveTo>
                <a:lnTo>
                  <a:pt x="4037803" y="0"/>
                </a:lnTo>
                <a:lnTo>
                  <a:pt x="4037803" y="1710560"/>
                </a:lnTo>
                <a:lnTo>
                  <a:pt x="0" y="1710560"/>
                </a:lnTo>
                <a:lnTo>
                  <a:pt x="0" y="0"/>
                </a:lnTo>
                <a:close/>
              </a:path>
            </a:pathLst>
          </a:custGeom>
          <a:blipFill>
            <a:blip>
              <a:extLst>
                <a:ext uri="{96DAC541-7B7A-43D3-8B79-37D633B846F1}">
                  <asvg:svgBlip xmlns:asvg="http://schemas.microsoft.com/office/drawing/2016/SVG/main" r:embed="rId6"/>
                </a:ext>
              </a:extLst>
            </a:blip>
            <a:stretch>
              <a:fillRect/>
            </a:stretch>
          </a:blipFill>
        </p:spPr>
        <p:txBody>
          <a:bodyPr/>
          <a:lstStyle/>
          <a:p>
            <a:endParaRPr lang="en-US" sz="900"/>
          </a:p>
        </p:txBody>
      </p:sp>
      <p:grpSp>
        <p:nvGrpSpPr>
          <p:cNvPr id="7" name="Group 7"/>
          <p:cNvGrpSpPr/>
          <p:nvPr/>
        </p:nvGrpSpPr>
        <p:grpSpPr>
          <a:xfrm>
            <a:off x="5513146" y="4975692"/>
            <a:ext cx="2460534" cy="396761"/>
            <a:chOff x="0" y="0"/>
            <a:chExt cx="6561423" cy="1058029"/>
          </a:xfrm>
        </p:grpSpPr>
        <p:sp>
          <p:nvSpPr>
            <p:cNvPr id="8" name="Freeform 8"/>
            <p:cNvSpPr/>
            <p:nvPr/>
          </p:nvSpPr>
          <p:spPr>
            <a:xfrm>
              <a:off x="0" y="0"/>
              <a:ext cx="6561423" cy="1058029"/>
            </a:xfrm>
            <a:custGeom>
              <a:avLst/>
              <a:gdLst/>
              <a:ahLst/>
              <a:cxnLst/>
              <a:rect l="l" t="t" r="r" b="b"/>
              <a:pathLst>
                <a:path w="6561423" h="1058029">
                  <a:moveTo>
                    <a:pt x="0" y="0"/>
                  </a:moveTo>
                  <a:lnTo>
                    <a:pt x="6561423" y="0"/>
                  </a:lnTo>
                  <a:lnTo>
                    <a:pt x="6561423" y="1058029"/>
                  </a:lnTo>
                  <a:lnTo>
                    <a:pt x="0" y="1058029"/>
                  </a:lnTo>
                  <a:lnTo>
                    <a:pt x="0" y="0"/>
                  </a:lnTo>
                  <a:close/>
                </a:path>
              </a:pathLst>
            </a:custGeom>
            <a:blipFill>
              <a:blip>
                <a:extLst>
                  <a:ext uri="{96DAC541-7B7A-43D3-8B79-37D633B846F1}">
                    <asvg:svgBlip xmlns:asvg="http://schemas.microsoft.com/office/drawing/2016/SVG/main" r:embed="rId7"/>
                  </a:ext>
                </a:extLst>
              </a:blip>
              <a:stretch>
                <a:fillRect/>
              </a:stretch>
            </a:blipFill>
          </p:spPr>
          <p:txBody>
            <a:bodyPr/>
            <a:lstStyle/>
            <a:p>
              <a:endParaRPr lang="en-US" sz="900"/>
            </a:p>
          </p:txBody>
        </p:sp>
        <p:sp>
          <p:nvSpPr>
            <p:cNvPr id="9" name="TextBox 9"/>
            <p:cNvSpPr txBox="1"/>
            <p:nvPr/>
          </p:nvSpPr>
          <p:spPr>
            <a:xfrm>
              <a:off x="1318376" y="191392"/>
              <a:ext cx="4445181" cy="591957"/>
            </a:xfrm>
            <a:prstGeom prst="rect">
              <a:avLst/>
            </a:prstGeom>
          </p:spPr>
          <p:txBody>
            <a:bodyPr lIns="0" tIns="0" rIns="0" bIns="0" rtlCol="0" anchor="t">
              <a:spAutoFit/>
            </a:bodyPr>
            <a:lstStyle/>
            <a:p>
              <a:pPr algn="ctr">
                <a:lnSpc>
                  <a:spcPts val="1883"/>
                </a:lnSpc>
                <a:spcBef>
                  <a:spcPct val="0"/>
                </a:spcBef>
              </a:pPr>
              <a:r>
                <a:rPr lang="en-US" sz="1345">
                  <a:solidFill>
                    <a:srgbClr val="000000"/>
                  </a:solidFill>
                  <a:latin typeface="Roboto Bold"/>
                </a:rPr>
                <a:t>wellness.uoguelph.ca</a:t>
              </a:r>
            </a:p>
          </p:txBody>
        </p:sp>
      </p:grpSp>
      <p:sp>
        <p:nvSpPr>
          <p:cNvPr id="10" name="TextBox 10"/>
          <p:cNvSpPr txBox="1"/>
          <p:nvPr/>
        </p:nvSpPr>
        <p:spPr>
          <a:xfrm>
            <a:off x="540253" y="2687947"/>
            <a:ext cx="4031747" cy="1512530"/>
          </a:xfrm>
          <a:prstGeom prst="rect">
            <a:avLst/>
          </a:prstGeom>
        </p:spPr>
        <p:txBody>
          <a:bodyPr lIns="0" tIns="0" rIns="0" bIns="0" rtlCol="0" anchor="t">
            <a:spAutoFit/>
          </a:bodyPr>
          <a:lstStyle/>
          <a:p>
            <a:pPr>
              <a:lnSpc>
                <a:spcPts val="3048"/>
              </a:lnSpc>
            </a:pPr>
            <a:r>
              <a:rPr lang="en-US" sz="2177" dirty="0">
                <a:solidFill>
                  <a:srgbClr val="000000"/>
                </a:solidFill>
                <a:latin typeface="Roboto"/>
              </a:rPr>
              <a:t>Dedicated to providing </a:t>
            </a:r>
            <a:r>
              <a:rPr lang="en-US" sz="2177" dirty="0">
                <a:solidFill>
                  <a:srgbClr val="000000"/>
                </a:solidFill>
                <a:latin typeface="Roboto Bold"/>
              </a:rPr>
              <a:t>health</a:t>
            </a:r>
            <a:r>
              <a:rPr lang="en-US" sz="2177" dirty="0">
                <a:solidFill>
                  <a:srgbClr val="000000"/>
                </a:solidFill>
                <a:latin typeface="Roboto"/>
              </a:rPr>
              <a:t> and </a:t>
            </a:r>
            <a:r>
              <a:rPr lang="en-US" sz="2177" dirty="0">
                <a:solidFill>
                  <a:srgbClr val="000000"/>
                </a:solidFill>
                <a:latin typeface="Roboto Bold"/>
              </a:rPr>
              <a:t>well-being</a:t>
            </a:r>
            <a:r>
              <a:rPr lang="en-US" sz="2177" dirty="0">
                <a:solidFill>
                  <a:srgbClr val="000000"/>
                </a:solidFill>
                <a:latin typeface="Roboto"/>
              </a:rPr>
              <a:t> support and services to UofG students, all year long!</a:t>
            </a:r>
          </a:p>
        </p:txBody>
      </p:sp>
      <p:sp>
        <p:nvSpPr>
          <p:cNvPr id="11" name="TextBox 11"/>
          <p:cNvSpPr txBox="1"/>
          <p:nvPr/>
        </p:nvSpPr>
        <p:spPr>
          <a:xfrm>
            <a:off x="5651999" y="2048328"/>
            <a:ext cx="2182827" cy="288605"/>
          </a:xfrm>
          <a:prstGeom prst="rect">
            <a:avLst/>
          </a:prstGeom>
          <a:solidFill>
            <a:srgbClr val="38A0AC"/>
          </a:solidFill>
        </p:spPr>
        <p:txBody>
          <a:bodyPr wrap="square" lIns="0" tIns="0" rIns="0" bIns="0" rtlCol="0" anchor="t">
            <a:spAutoFit/>
          </a:bodyPr>
          <a:lstStyle/>
          <a:p>
            <a:pPr algn="ctr">
              <a:lnSpc>
                <a:spcPts val="2456"/>
              </a:lnSpc>
            </a:pPr>
            <a:r>
              <a:rPr lang="en-US" sz="1649" dirty="0">
                <a:solidFill>
                  <a:srgbClr val="FFFFFF"/>
                </a:solidFill>
                <a:latin typeface="Roboto Bold"/>
              </a:rPr>
              <a:t>Counselling Services</a:t>
            </a:r>
          </a:p>
        </p:txBody>
      </p:sp>
      <p:sp>
        <p:nvSpPr>
          <p:cNvPr id="12" name="TextBox 12"/>
          <p:cNvSpPr txBox="1"/>
          <p:nvPr/>
        </p:nvSpPr>
        <p:spPr>
          <a:xfrm>
            <a:off x="4946185" y="1599786"/>
            <a:ext cx="3592527" cy="288605"/>
          </a:xfrm>
          <a:prstGeom prst="rect">
            <a:avLst/>
          </a:prstGeom>
          <a:solidFill>
            <a:srgbClr val="ACD265"/>
          </a:solidFill>
        </p:spPr>
        <p:txBody>
          <a:bodyPr wrap="square" lIns="0" tIns="0" rIns="0" bIns="0" rtlCol="0" anchor="t">
            <a:spAutoFit/>
          </a:bodyPr>
          <a:lstStyle/>
          <a:p>
            <a:pPr algn="ctr">
              <a:lnSpc>
                <a:spcPts val="2456"/>
              </a:lnSpc>
            </a:pPr>
            <a:r>
              <a:rPr lang="en-US" sz="1649" dirty="0">
                <a:solidFill>
                  <a:srgbClr val="000000"/>
                </a:solidFill>
                <a:latin typeface="Roboto Bold"/>
              </a:rPr>
              <a:t>Student Accessibility Services (SAS)</a:t>
            </a:r>
          </a:p>
        </p:txBody>
      </p:sp>
      <p:sp>
        <p:nvSpPr>
          <p:cNvPr id="14" name="TextBox 14"/>
          <p:cNvSpPr txBox="1"/>
          <p:nvPr/>
        </p:nvSpPr>
        <p:spPr>
          <a:xfrm>
            <a:off x="5523642" y="2494805"/>
            <a:ext cx="2437613" cy="288605"/>
          </a:xfrm>
          <a:prstGeom prst="rect">
            <a:avLst/>
          </a:prstGeom>
          <a:solidFill>
            <a:srgbClr val="78C8F9"/>
          </a:solidFill>
        </p:spPr>
        <p:txBody>
          <a:bodyPr wrap="square" lIns="0" tIns="0" rIns="0" bIns="0" rtlCol="0" anchor="t">
            <a:spAutoFit/>
          </a:bodyPr>
          <a:lstStyle/>
          <a:p>
            <a:pPr algn="ctr">
              <a:lnSpc>
                <a:spcPts val="2456"/>
              </a:lnSpc>
            </a:pPr>
            <a:r>
              <a:rPr lang="en-US" sz="1649" dirty="0">
                <a:solidFill>
                  <a:srgbClr val="000000"/>
                </a:solidFill>
                <a:latin typeface="Roboto Bold"/>
              </a:rPr>
              <a:t>Student Health Services</a:t>
            </a:r>
          </a:p>
        </p:txBody>
      </p:sp>
      <p:sp>
        <p:nvSpPr>
          <p:cNvPr id="15" name="TextBox 15"/>
          <p:cNvSpPr txBox="1"/>
          <p:nvPr/>
        </p:nvSpPr>
        <p:spPr>
          <a:xfrm>
            <a:off x="5174785" y="3366490"/>
            <a:ext cx="3135327" cy="288605"/>
          </a:xfrm>
          <a:prstGeom prst="rect">
            <a:avLst/>
          </a:prstGeom>
          <a:solidFill>
            <a:srgbClr val="F69E3D"/>
          </a:solidFill>
        </p:spPr>
        <p:txBody>
          <a:bodyPr wrap="square" lIns="0" tIns="0" rIns="0" bIns="0" rtlCol="0" anchor="ctr">
            <a:spAutoFit/>
          </a:bodyPr>
          <a:lstStyle/>
          <a:p>
            <a:pPr algn="ctr">
              <a:lnSpc>
                <a:spcPts val="2456"/>
              </a:lnSpc>
            </a:pPr>
            <a:r>
              <a:rPr lang="en-US" sz="1649" dirty="0">
                <a:solidFill>
                  <a:srgbClr val="FFFFFF"/>
                </a:solidFill>
                <a:latin typeface="Roboto Bold"/>
              </a:rPr>
              <a:t>Student Support Network (SSN)</a:t>
            </a:r>
          </a:p>
        </p:txBody>
      </p:sp>
      <p:sp>
        <p:nvSpPr>
          <p:cNvPr id="16" name="TextBox 16"/>
          <p:cNvSpPr txBox="1"/>
          <p:nvPr/>
        </p:nvSpPr>
        <p:spPr>
          <a:xfrm>
            <a:off x="4702217" y="3760326"/>
            <a:ext cx="4080464" cy="609206"/>
          </a:xfrm>
          <a:prstGeom prst="rect">
            <a:avLst/>
          </a:prstGeom>
          <a:solidFill>
            <a:srgbClr val="8C1893"/>
          </a:solidFill>
        </p:spPr>
        <p:txBody>
          <a:bodyPr wrap="square" lIns="0" tIns="0" rIns="0" bIns="0" rtlCol="0" anchor="t">
            <a:spAutoFit/>
          </a:bodyPr>
          <a:lstStyle/>
          <a:p>
            <a:pPr algn="ctr">
              <a:lnSpc>
                <a:spcPts val="2456"/>
              </a:lnSpc>
            </a:pPr>
            <a:r>
              <a:rPr lang="en-US" sz="1649" dirty="0">
                <a:solidFill>
                  <a:srgbClr val="FFFFFF"/>
                </a:solidFill>
                <a:latin typeface="Roboto Bold"/>
              </a:rPr>
              <a:t>Sexual &amp; Gender-Based Violence Support &amp; Education Centre</a:t>
            </a:r>
          </a:p>
        </p:txBody>
      </p:sp>
      <p:sp>
        <p:nvSpPr>
          <p:cNvPr id="17" name="TextBox 17"/>
          <p:cNvSpPr txBox="1"/>
          <p:nvPr/>
        </p:nvSpPr>
        <p:spPr>
          <a:xfrm>
            <a:off x="4946185" y="2906320"/>
            <a:ext cx="3592527" cy="288605"/>
          </a:xfrm>
          <a:prstGeom prst="rect">
            <a:avLst/>
          </a:prstGeom>
          <a:solidFill>
            <a:srgbClr val="C20430"/>
          </a:solidFill>
        </p:spPr>
        <p:txBody>
          <a:bodyPr wrap="square" lIns="0" tIns="0" rIns="0" bIns="0" rtlCol="0" anchor="t">
            <a:spAutoFit/>
          </a:bodyPr>
          <a:lstStyle/>
          <a:p>
            <a:pPr algn="ctr">
              <a:lnSpc>
                <a:spcPts val="2456"/>
              </a:lnSpc>
            </a:pPr>
            <a:r>
              <a:rPr lang="en-US" sz="1649" dirty="0">
                <a:solidFill>
                  <a:srgbClr val="FFFFFF"/>
                </a:solidFill>
                <a:latin typeface="Roboto Bold"/>
              </a:rPr>
              <a:t>Health &amp; Performance Centre (HPC)</a:t>
            </a:r>
          </a:p>
        </p:txBody>
      </p:sp>
      <p:sp>
        <p:nvSpPr>
          <p:cNvPr id="18" name="TextBox 18"/>
          <p:cNvSpPr txBox="1"/>
          <p:nvPr/>
        </p:nvSpPr>
        <p:spPr>
          <a:xfrm>
            <a:off x="4365645" y="4498848"/>
            <a:ext cx="4679466" cy="288605"/>
          </a:xfrm>
          <a:prstGeom prst="rect">
            <a:avLst/>
          </a:prstGeom>
          <a:solidFill>
            <a:srgbClr val="F15A25"/>
          </a:solidFill>
        </p:spPr>
        <p:txBody>
          <a:bodyPr wrap="square" lIns="0" tIns="0" rIns="0" bIns="0" rtlCol="0" anchor="ctr">
            <a:spAutoFit/>
          </a:bodyPr>
          <a:lstStyle/>
          <a:p>
            <a:pPr algn="ctr">
              <a:lnSpc>
                <a:spcPts val="2456"/>
              </a:lnSpc>
            </a:pPr>
            <a:r>
              <a:rPr lang="en-US" sz="1649" dirty="0">
                <a:solidFill>
                  <a:srgbClr val="FFFFFF"/>
                </a:solidFill>
                <a:latin typeface="Roboto Bold"/>
              </a:rPr>
              <a:t>Wellness Education &amp; Promotion Centre (WEPC)</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a:extLst>
            <a:ext uri="{FF2B5EF4-FFF2-40B4-BE49-F238E27FC236}">
              <a16:creationId xmlns:a16="http://schemas.microsoft.com/office/drawing/2014/main" id="{0F9715EB-5797-DBD9-30A4-FD97949A0FAE}"/>
            </a:ext>
          </a:extLst>
        </p:cNvPr>
        <p:cNvGrpSpPr/>
        <p:nvPr/>
      </p:nvGrpSpPr>
      <p:grpSpPr>
        <a:xfrm>
          <a:off x="0" y="0"/>
          <a:ext cx="0" cy="0"/>
          <a:chOff x="0" y="0"/>
          <a:chExt cx="0" cy="0"/>
        </a:xfrm>
      </p:grpSpPr>
      <p:sp useBgFill="1">
        <p:nvSpPr>
          <p:cNvPr id="24" name="Rectangle 23">
            <a:extLst>
              <a:ext uri="{FF2B5EF4-FFF2-40B4-BE49-F238E27FC236}">
                <a16:creationId xmlns:a16="http://schemas.microsoft.com/office/drawing/2014/main" id="{74D631E6-29BD-69C1-986D-B3649FB515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6" name="Group 25">
            <a:extLst>
              <a:ext uri="{FF2B5EF4-FFF2-40B4-BE49-F238E27FC236}">
                <a16:creationId xmlns:a16="http://schemas.microsoft.com/office/drawing/2014/main" id="{F68C2776-58B6-CA8E-CA65-D06119DDF31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9141618" cy="6856215"/>
            <a:chOff x="0" y="0"/>
            <a:chExt cx="12188825" cy="6856215"/>
          </a:xfrm>
        </p:grpSpPr>
        <p:pic>
          <p:nvPicPr>
            <p:cNvPr id="27" name="Picture 26">
              <a:extLst>
                <a:ext uri="{FF2B5EF4-FFF2-40B4-BE49-F238E27FC236}">
                  <a16:creationId xmlns:a16="http://schemas.microsoft.com/office/drawing/2014/main" id="{95750E02-5E9D-C397-B76F-6CFC0C9C1C84}"/>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8" name="Rectangle 27">
              <a:extLst>
                <a:ext uri="{FF2B5EF4-FFF2-40B4-BE49-F238E27FC236}">
                  <a16:creationId xmlns:a16="http://schemas.microsoft.com/office/drawing/2014/main" id="{83F60859-A6C9-DB90-77D0-F0D231FA3AE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txBody>
            <a:bodyPr/>
            <a:lstStyle/>
            <a:p>
              <a:endParaRPr lang="en-US"/>
            </a:p>
          </p:txBody>
        </p:sp>
        <p:pic>
          <p:nvPicPr>
            <p:cNvPr id="29" name="Picture 28">
              <a:extLst>
                <a:ext uri="{FF2B5EF4-FFF2-40B4-BE49-F238E27FC236}">
                  <a16:creationId xmlns:a16="http://schemas.microsoft.com/office/drawing/2014/main" id="{DA40B595-2943-A98A-0960-88E7808BA65B}"/>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r="5093"/>
            <a:stretch/>
          </p:blipFill>
          <p:spPr>
            <a:xfrm rot="5400000">
              <a:off x="5706471" y="76265"/>
              <a:ext cx="758952" cy="606425"/>
            </a:xfrm>
            <a:prstGeom prst="rect">
              <a:avLst/>
            </a:prstGeom>
          </p:spPr>
        </p:pic>
        <p:pic>
          <p:nvPicPr>
            <p:cNvPr id="30" name="Picture 29">
              <a:extLst>
                <a:ext uri="{FF2B5EF4-FFF2-40B4-BE49-F238E27FC236}">
                  <a16:creationId xmlns:a16="http://schemas.microsoft.com/office/drawing/2014/main" id="{215911D8-BE0C-93C0-49D2-35D19DD5DF24}"/>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r="5093"/>
            <a:stretch/>
          </p:blipFill>
          <p:spPr>
            <a:xfrm rot="5400000">
              <a:off x="5706470" y="6173526"/>
              <a:ext cx="758952" cy="606425"/>
            </a:xfrm>
            <a:prstGeom prst="rect">
              <a:avLst/>
            </a:prstGeom>
          </p:spPr>
        </p:pic>
      </p:grpSp>
      <p:sp>
        <p:nvSpPr>
          <p:cNvPr id="2" name="Title 1">
            <a:extLst>
              <a:ext uri="{FF2B5EF4-FFF2-40B4-BE49-F238E27FC236}">
                <a16:creationId xmlns:a16="http://schemas.microsoft.com/office/drawing/2014/main" id="{8D185C07-04C3-FA09-FEF2-1E28587FB151}"/>
              </a:ext>
            </a:extLst>
          </p:cNvPr>
          <p:cNvSpPr>
            <a:spLocks noGrp="1"/>
          </p:cNvSpPr>
          <p:nvPr>
            <p:ph type="title"/>
          </p:nvPr>
        </p:nvSpPr>
        <p:spPr>
          <a:xfrm>
            <a:off x="3469881" y="982132"/>
            <a:ext cx="4702567" cy="1303867"/>
          </a:xfrm>
        </p:spPr>
        <p:txBody>
          <a:bodyPr>
            <a:noAutofit/>
          </a:bodyPr>
          <a:lstStyle/>
          <a:p>
            <a:r>
              <a:rPr lang="en-US" sz="2800" dirty="0">
                <a:latin typeface="Century Gothic" panose="020B0502020202020204" pitchFamily="34" charset="0"/>
              </a:rPr>
              <a:t>What if I’m in crisis?</a:t>
            </a:r>
            <a:br>
              <a:rPr lang="en-US" sz="2800" dirty="0">
                <a:latin typeface="Century Gothic" panose="020B0502020202020204" pitchFamily="34" charset="0"/>
              </a:rPr>
            </a:br>
            <a:r>
              <a:rPr lang="en-US" sz="2800" dirty="0">
                <a:latin typeface="Century Gothic" panose="020B0502020202020204" pitchFamily="34" charset="0"/>
              </a:rPr>
              <a:t>Student Wellness offers Urgent Help…</a:t>
            </a:r>
          </a:p>
        </p:txBody>
      </p:sp>
      <p:sp>
        <p:nvSpPr>
          <p:cNvPr id="32" name="Rectangle 31">
            <a:extLst>
              <a:ext uri="{FF2B5EF4-FFF2-40B4-BE49-F238E27FC236}">
                <a16:creationId xmlns:a16="http://schemas.microsoft.com/office/drawing/2014/main" id="{CB5217B6-BAA9-2551-FCEB-34A9358CCB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9483" y="1092200"/>
            <a:ext cx="2304288" cy="4535424"/>
          </a:xfrm>
          <a:prstGeom prst="rect">
            <a:avLst/>
          </a:prstGeom>
          <a:solidFill>
            <a:schemeClr val="bg1"/>
          </a:solidFill>
          <a:ln w="57150" cmpd="thickThin">
            <a:solidFill>
              <a:schemeClr val="tx1">
                <a:lumMod val="50000"/>
                <a:lumOff val="50000"/>
              </a:schemeClr>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34" name="Straight Connector 33">
            <a:extLst>
              <a:ext uri="{FF2B5EF4-FFF2-40B4-BE49-F238E27FC236}">
                <a16:creationId xmlns:a16="http://schemas.microsoft.com/office/drawing/2014/main" id="{D8DAE265-074F-AF96-CBFD-9C6B6E9A21A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558024" y="2400639"/>
            <a:ext cx="4526280" cy="0"/>
          </a:xfrm>
          <a:prstGeom prst="line">
            <a:avLst/>
          </a:prstGeom>
        </p:spPr>
        <p:style>
          <a:lnRef idx="2">
            <a:schemeClr val="accent1"/>
          </a:lnRef>
          <a:fillRef idx="0">
            <a:schemeClr val="accent1"/>
          </a:fillRef>
          <a:effectRef idx="1">
            <a:schemeClr val="accent1"/>
          </a:effectRef>
          <a:fontRef idx="minor">
            <a:schemeClr val="tx1"/>
          </a:fontRef>
        </p:style>
      </p:cxnSp>
      <p:sp>
        <p:nvSpPr>
          <p:cNvPr id="3" name="Content Placeholder 2">
            <a:extLst>
              <a:ext uri="{FF2B5EF4-FFF2-40B4-BE49-F238E27FC236}">
                <a16:creationId xmlns:a16="http://schemas.microsoft.com/office/drawing/2014/main" id="{6D7BF403-CD54-162A-F8BD-38200B574866}"/>
              </a:ext>
            </a:extLst>
          </p:cNvPr>
          <p:cNvSpPr>
            <a:spLocks noGrp="1"/>
          </p:cNvSpPr>
          <p:nvPr>
            <p:ph idx="1"/>
          </p:nvPr>
        </p:nvSpPr>
        <p:spPr>
          <a:xfrm>
            <a:off x="3319272" y="2400640"/>
            <a:ext cx="5230368" cy="3226982"/>
          </a:xfrm>
        </p:spPr>
        <p:txBody>
          <a:bodyPr>
            <a:noAutofit/>
          </a:bodyPr>
          <a:lstStyle/>
          <a:p>
            <a:pPr marL="0" indent="0">
              <a:lnSpc>
                <a:spcPct val="120000"/>
              </a:lnSpc>
              <a:buNone/>
            </a:pPr>
            <a:r>
              <a:rPr lang="en-US" sz="1000" b="1" dirty="0">
                <a:solidFill>
                  <a:srgbClr val="2C2727"/>
                </a:solidFill>
                <a:latin typeface="Century Gothic" panose="020B0502020202020204" pitchFamily="34" charset="0"/>
              </a:rPr>
              <a:t>Monday - Friday (8:30 am - 4:30 pm):</a:t>
            </a:r>
          </a:p>
          <a:p>
            <a:pPr>
              <a:lnSpc>
                <a:spcPct val="120000"/>
              </a:lnSpc>
              <a:buFont typeface="Arial" panose="020B0604020202020204" pitchFamily="34" charset="0"/>
              <a:buChar char="•"/>
            </a:pPr>
            <a:r>
              <a:rPr lang="en-US" sz="1000" dirty="0">
                <a:solidFill>
                  <a:srgbClr val="2C2727"/>
                </a:solidFill>
                <a:latin typeface="Century Gothic" panose="020B0502020202020204" pitchFamily="34" charset="0"/>
              </a:rPr>
              <a:t>If a response is</a:t>
            </a:r>
            <a:r>
              <a:rPr lang="en-US" sz="1000" b="1" dirty="0">
                <a:solidFill>
                  <a:srgbClr val="2C2727"/>
                </a:solidFill>
                <a:latin typeface="Century Gothic" panose="020B0502020202020204" pitchFamily="34" charset="0"/>
              </a:rPr>
              <a:t> </a:t>
            </a:r>
            <a:r>
              <a:rPr lang="en-US" sz="1000" b="1" i="1" dirty="0">
                <a:solidFill>
                  <a:srgbClr val="2C2727"/>
                </a:solidFill>
                <a:latin typeface="Century Gothic" panose="020B0502020202020204" pitchFamily="34" charset="0"/>
              </a:rPr>
              <a:t>needed</a:t>
            </a:r>
            <a:r>
              <a:rPr lang="en-US" sz="1000" b="1" dirty="0">
                <a:solidFill>
                  <a:srgbClr val="2C2727"/>
                </a:solidFill>
                <a:latin typeface="Century Gothic" panose="020B0502020202020204" pitchFamily="34" charset="0"/>
              </a:rPr>
              <a:t> </a:t>
            </a:r>
            <a:r>
              <a:rPr lang="en-US" sz="1000" b="1" i="1" dirty="0">
                <a:solidFill>
                  <a:srgbClr val="2C2727"/>
                </a:solidFill>
                <a:latin typeface="Century Gothic" panose="020B0502020202020204" pitchFamily="34" charset="0"/>
              </a:rPr>
              <a:t>TODAY</a:t>
            </a:r>
            <a:r>
              <a:rPr lang="en-US" sz="1000" dirty="0">
                <a:solidFill>
                  <a:srgbClr val="2C2727"/>
                </a:solidFill>
                <a:latin typeface="Century Gothic" panose="020B0502020202020204" pitchFamily="34" charset="0"/>
              </a:rPr>
              <a:t>, contact 519-824-4120</a:t>
            </a:r>
            <a:r>
              <a:rPr lang="en-US" sz="1000" b="1" i="1" dirty="0">
                <a:solidFill>
                  <a:srgbClr val="2C2727"/>
                </a:solidFill>
                <a:latin typeface="Century Gothic" panose="020B0502020202020204" pitchFamily="34" charset="0"/>
              </a:rPr>
              <a:t> </a:t>
            </a:r>
            <a:r>
              <a:rPr lang="en-US" sz="1000" dirty="0">
                <a:solidFill>
                  <a:srgbClr val="2C2727"/>
                </a:solidFill>
                <a:latin typeface="Century Gothic" panose="020B0502020202020204" pitchFamily="34" charset="0"/>
              </a:rPr>
              <a:t>ext. 52131 </a:t>
            </a:r>
          </a:p>
          <a:p>
            <a:pPr>
              <a:lnSpc>
                <a:spcPct val="120000"/>
              </a:lnSpc>
              <a:buFont typeface="Arial" panose="020B0604020202020204" pitchFamily="34" charset="0"/>
              <a:buChar char="•"/>
            </a:pPr>
            <a:r>
              <a:rPr lang="en-US" sz="1000" dirty="0">
                <a:solidFill>
                  <a:srgbClr val="2C2727"/>
                </a:solidFill>
                <a:latin typeface="Century Gothic" panose="020B0502020202020204" pitchFamily="34" charset="0"/>
              </a:rPr>
              <a:t>If a response </a:t>
            </a:r>
            <a:r>
              <a:rPr lang="en-US" sz="1000" b="1" dirty="0">
                <a:solidFill>
                  <a:srgbClr val="2C2727"/>
                </a:solidFill>
                <a:latin typeface="Century Gothic" panose="020B0502020202020204" pitchFamily="34" charset="0"/>
              </a:rPr>
              <a:t>c</a:t>
            </a:r>
            <a:r>
              <a:rPr lang="en-US" sz="1000" b="1" i="1" dirty="0">
                <a:solidFill>
                  <a:srgbClr val="2C2727"/>
                </a:solidFill>
                <a:latin typeface="Century Gothic" panose="020B0502020202020204" pitchFamily="34" charset="0"/>
              </a:rPr>
              <a:t>an wait 24 hours</a:t>
            </a:r>
            <a:r>
              <a:rPr lang="en-US" sz="1000" i="1" dirty="0">
                <a:solidFill>
                  <a:srgbClr val="2C2727"/>
                </a:solidFill>
                <a:latin typeface="Century Gothic" panose="020B0502020202020204" pitchFamily="34" charset="0"/>
              </a:rPr>
              <a:t>,</a:t>
            </a:r>
            <a:r>
              <a:rPr lang="en-US" sz="1000" dirty="0">
                <a:solidFill>
                  <a:srgbClr val="2C2727"/>
                </a:solidFill>
                <a:latin typeface="Century Gothic" panose="020B0502020202020204" pitchFamily="34" charset="0"/>
              </a:rPr>
              <a:t> contact a </a:t>
            </a:r>
            <a:r>
              <a:rPr lang="en-US" sz="1000" b="1" dirty="0">
                <a:solidFill>
                  <a:srgbClr val="2C2727"/>
                </a:solidFill>
                <a:latin typeface="Century Gothic" panose="020B0502020202020204" pitchFamily="34" charset="0"/>
              </a:rPr>
              <a:t>Student Wellness Navigator by calling 519-824-4120 ext. 52131 </a:t>
            </a:r>
          </a:p>
          <a:p>
            <a:pPr>
              <a:lnSpc>
                <a:spcPct val="120000"/>
              </a:lnSpc>
              <a:buFont typeface="Arial" panose="020B0604020202020204" pitchFamily="34" charset="0"/>
              <a:buChar char="•"/>
            </a:pPr>
            <a:r>
              <a:rPr lang="en-US" sz="1000" b="1" dirty="0">
                <a:solidFill>
                  <a:srgbClr val="2174BB"/>
                </a:solidFill>
                <a:latin typeface="Century Gothic" panose="020B0502020202020204" pitchFamily="34" charset="0"/>
                <a:hlinkClick r:id="rId5"/>
              </a:rPr>
              <a:t>Campus Safety Office</a:t>
            </a:r>
            <a:r>
              <a:rPr lang="en-US" sz="1000" b="1" dirty="0">
                <a:solidFill>
                  <a:srgbClr val="2C2727"/>
                </a:solidFill>
                <a:latin typeface="Century Gothic" panose="020B0502020202020204" pitchFamily="34" charset="0"/>
              </a:rPr>
              <a:t> (CSO): </a:t>
            </a:r>
            <a:r>
              <a:rPr lang="en-US" sz="1000" dirty="0">
                <a:solidFill>
                  <a:srgbClr val="2C2727"/>
                </a:solidFill>
                <a:latin typeface="Century Gothic" panose="020B0502020202020204" pitchFamily="34" charset="0"/>
              </a:rPr>
              <a:t>519-824-4120 Ext. 2000 or 519-840-5000. </a:t>
            </a:r>
            <a:r>
              <a:rPr lang="en-US" sz="1000" i="1" dirty="0">
                <a:solidFill>
                  <a:srgbClr val="2C2727"/>
                </a:solidFill>
                <a:latin typeface="Century Gothic" panose="020B0502020202020204" pitchFamily="34" charset="0"/>
              </a:rPr>
              <a:t>An </a:t>
            </a:r>
            <a:r>
              <a:rPr lang="en-US" sz="1000" i="1" dirty="0">
                <a:solidFill>
                  <a:srgbClr val="2174BB"/>
                </a:solidFill>
                <a:latin typeface="Century Gothic" panose="020B0502020202020204" pitchFamily="34" charset="0"/>
                <a:hlinkClick r:id="rId6"/>
              </a:rPr>
              <a:t>IMPACT </a:t>
            </a:r>
            <a:r>
              <a:rPr lang="en-US" sz="1000" i="1" dirty="0">
                <a:solidFill>
                  <a:srgbClr val="2C2727"/>
                </a:solidFill>
                <a:latin typeface="Century Gothic" panose="020B0502020202020204" pitchFamily="34" charset="0"/>
              </a:rPr>
              <a:t>mental health worker will respond with the campus safety office if available.</a:t>
            </a:r>
            <a:endParaRPr lang="en-US" sz="1000" dirty="0">
              <a:solidFill>
                <a:srgbClr val="2C2727"/>
              </a:solidFill>
              <a:latin typeface="Century Gothic" panose="020B0502020202020204" pitchFamily="34" charset="0"/>
            </a:endParaRPr>
          </a:p>
          <a:p>
            <a:pPr marL="0" indent="0">
              <a:lnSpc>
                <a:spcPct val="120000"/>
              </a:lnSpc>
              <a:buNone/>
            </a:pPr>
            <a:r>
              <a:rPr lang="en-US" sz="1000" b="1" dirty="0">
                <a:solidFill>
                  <a:srgbClr val="2C2727"/>
                </a:solidFill>
                <a:latin typeface="Century Gothic" panose="020B0502020202020204" pitchFamily="34" charset="0"/>
              </a:rPr>
              <a:t>After Hours (after 4:30 pm or on weekends):</a:t>
            </a:r>
          </a:p>
          <a:p>
            <a:pPr>
              <a:lnSpc>
                <a:spcPct val="120000"/>
              </a:lnSpc>
              <a:buFont typeface="Arial" panose="020B0604020202020204" pitchFamily="34" charset="0"/>
              <a:buChar char="•"/>
            </a:pPr>
            <a:r>
              <a:rPr lang="en-US" sz="1000" b="1" dirty="0">
                <a:solidFill>
                  <a:srgbClr val="2174BB"/>
                </a:solidFill>
                <a:latin typeface="Century Gothic" panose="020B0502020202020204" pitchFamily="34" charset="0"/>
                <a:hlinkClick r:id="rId5"/>
              </a:rPr>
              <a:t>Campus Safety Office</a:t>
            </a:r>
            <a:r>
              <a:rPr lang="en-US" sz="1000" b="1" dirty="0">
                <a:solidFill>
                  <a:srgbClr val="2C2727"/>
                </a:solidFill>
                <a:latin typeface="Century Gothic" panose="020B0502020202020204" pitchFamily="34" charset="0"/>
              </a:rPr>
              <a:t>: </a:t>
            </a:r>
            <a:r>
              <a:rPr lang="en-US" sz="1000" dirty="0">
                <a:solidFill>
                  <a:srgbClr val="2C2727"/>
                </a:solidFill>
                <a:latin typeface="Century Gothic" panose="020B0502020202020204" pitchFamily="34" charset="0"/>
              </a:rPr>
              <a:t>For immediate </a:t>
            </a:r>
            <a:r>
              <a:rPr lang="en-US" sz="1000" b="1" i="1" dirty="0">
                <a:solidFill>
                  <a:srgbClr val="2C2727"/>
                </a:solidFill>
                <a:latin typeface="Century Gothic" panose="020B0502020202020204" pitchFamily="34" charset="0"/>
              </a:rPr>
              <a:t>on-campus </a:t>
            </a:r>
            <a:r>
              <a:rPr lang="en-US" sz="1000" dirty="0">
                <a:solidFill>
                  <a:srgbClr val="2C2727"/>
                </a:solidFill>
                <a:latin typeface="Century Gothic" panose="020B0502020202020204" pitchFamily="34" charset="0"/>
              </a:rPr>
              <a:t>responses, call 519-824-4120 Ext. 2000 or 519-840-5000</a:t>
            </a:r>
          </a:p>
          <a:p>
            <a:pPr>
              <a:lnSpc>
                <a:spcPct val="120000"/>
              </a:lnSpc>
              <a:buFont typeface="Arial" panose="020B0604020202020204" pitchFamily="34" charset="0"/>
              <a:buChar char="•"/>
            </a:pPr>
            <a:r>
              <a:rPr lang="en-US" sz="1000" b="1" dirty="0">
                <a:solidFill>
                  <a:srgbClr val="2C2727"/>
                </a:solidFill>
                <a:latin typeface="Century Gothic" panose="020B0502020202020204" pitchFamily="34" charset="0"/>
              </a:rPr>
              <a:t>Local Police Services: </a:t>
            </a:r>
            <a:r>
              <a:rPr lang="en-US" sz="1000" dirty="0">
                <a:solidFill>
                  <a:srgbClr val="2C2727"/>
                </a:solidFill>
                <a:latin typeface="Century Gothic" panose="020B0502020202020204" pitchFamily="34" charset="0"/>
              </a:rPr>
              <a:t>For immediate </a:t>
            </a:r>
            <a:r>
              <a:rPr lang="en-US" sz="1000" b="1" i="1" dirty="0">
                <a:solidFill>
                  <a:srgbClr val="2C2727"/>
                </a:solidFill>
                <a:latin typeface="Century Gothic" panose="020B0502020202020204" pitchFamily="34" charset="0"/>
              </a:rPr>
              <a:t>off-campus</a:t>
            </a:r>
            <a:r>
              <a:rPr lang="en-US" sz="1000" dirty="0">
                <a:solidFill>
                  <a:srgbClr val="2C2727"/>
                </a:solidFill>
                <a:latin typeface="Century Gothic" panose="020B0502020202020204" pitchFamily="34" charset="0"/>
              </a:rPr>
              <a:t> responses, dial 911 for Emergency Services</a:t>
            </a:r>
          </a:p>
          <a:p>
            <a:pPr>
              <a:lnSpc>
                <a:spcPct val="120000"/>
              </a:lnSpc>
              <a:buFont typeface="Arial" panose="020B0604020202020204" pitchFamily="34" charset="0"/>
              <a:buChar char="•"/>
            </a:pPr>
            <a:r>
              <a:rPr lang="en-US" sz="1000" b="1" dirty="0">
                <a:solidFill>
                  <a:srgbClr val="2174BB"/>
                </a:solidFill>
                <a:latin typeface="Century Gothic" panose="020B0502020202020204" pitchFamily="34" charset="0"/>
                <a:hlinkClick r:id="rId7"/>
              </a:rPr>
              <a:t>Here 24/7</a:t>
            </a:r>
            <a:r>
              <a:rPr lang="en-US" sz="1000" b="1" dirty="0">
                <a:solidFill>
                  <a:srgbClr val="2C2727"/>
                </a:solidFill>
                <a:latin typeface="Century Gothic" panose="020B0502020202020204" pitchFamily="34" charset="0"/>
              </a:rPr>
              <a:t> </a:t>
            </a:r>
            <a:r>
              <a:rPr lang="en-US" sz="1000" dirty="0">
                <a:solidFill>
                  <a:srgbClr val="2C2727"/>
                </a:solidFill>
                <a:latin typeface="Century Gothic" panose="020B0502020202020204" pitchFamily="34" charset="0"/>
              </a:rPr>
              <a:t>(Mental health resource):</a:t>
            </a:r>
            <a:r>
              <a:rPr lang="en-US" sz="1000" b="1" dirty="0">
                <a:solidFill>
                  <a:srgbClr val="2C2727"/>
                </a:solidFill>
                <a:latin typeface="Century Gothic" panose="020B0502020202020204" pitchFamily="34" charset="0"/>
              </a:rPr>
              <a:t> </a:t>
            </a:r>
            <a:r>
              <a:rPr lang="en-US" sz="1000" dirty="0">
                <a:solidFill>
                  <a:srgbClr val="2C2727"/>
                </a:solidFill>
                <a:latin typeface="Century Gothic" panose="020B0502020202020204" pitchFamily="34" charset="0"/>
              </a:rPr>
              <a:t>Call 1-844-HERE247 (1-844-437-3247) anytime.</a:t>
            </a:r>
          </a:p>
          <a:p>
            <a:pPr>
              <a:lnSpc>
                <a:spcPct val="120000"/>
              </a:lnSpc>
              <a:buFont typeface="Arial" panose="020B0604020202020204" pitchFamily="34" charset="0"/>
              <a:buChar char="•"/>
            </a:pPr>
            <a:r>
              <a:rPr lang="en-US" sz="1000" b="1" dirty="0">
                <a:solidFill>
                  <a:srgbClr val="2174BB"/>
                </a:solidFill>
                <a:latin typeface="Century Gothic" panose="020B0502020202020204" pitchFamily="34" charset="0"/>
                <a:hlinkClick r:id="rId8"/>
              </a:rPr>
              <a:t>Crisis Text Line</a:t>
            </a:r>
            <a:r>
              <a:rPr lang="en-US" sz="1000" b="1" dirty="0">
                <a:solidFill>
                  <a:srgbClr val="2C2727"/>
                </a:solidFill>
                <a:latin typeface="Century Gothic" panose="020B0502020202020204" pitchFamily="34" charset="0"/>
              </a:rPr>
              <a:t>:</a:t>
            </a:r>
            <a:r>
              <a:rPr lang="en-US" sz="1000" dirty="0">
                <a:solidFill>
                  <a:srgbClr val="2C2727"/>
                </a:solidFill>
                <a:latin typeface="Century Gothic" panose="020B0502020202020204" pitchFamily="34" charset="0"/>
              </a:rPr>
              <a:t> Text "UofG" to 686868 </a:t>
            </a:r>
            <a:endParaRPr lang="en-US" sz="1000" b="1" dirty="0"/>
          </a:p>
        </p:txBody>
      </p:sp>
      <p:pic>
        <p:nvPicPr>
          <p:cNvPr id="5" name="Graphic 4">
            <a:extLst>
              <a:ext uri="{FF2B5EF4-FFF2-40B4-BE49-F238E27FC236}">
                <a16:creationId xmlns:a16="http://schemas.microsoft.com/office/drawing/2014/main" id="{7D87AF71-847E-B91F-BECE-EDAB9952ADC5}"/>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6740604" y="5627405"/>
            <a:ext cx="1945005" cy="629920"/>
          </a:xfrm>
          <a:prstGeom prst="rect">
            <a:avLst/>
          </a:prstGeom>
        </p:spPr>
      </p:pic>
      <p:sp>
        <p:nvSpPr>
          <p:cNvPr id="7" name="Freeform 13">
            <a:extLst>
              <a:ext uri="{FF2B5EF4-FFF2-40B4-BE49-F238E27FC236}">
                <a16:creationId xmlns:a16="http://schemas.microsoft.com/office/drawing/2014/main" id="{D530C32D-03AE-02AC-9AAD-2C74B37EC7EC}"/>
              </a:ext>
            </a:extLst>
          </p:cNvPr>
          <p:cNvSpPr/>
          <p:nvPr/>
        </p:nvSpPr>
        <p:spPr>
          <a:xfrm>
            <a:off x="981683" y="1160620"/>
            <a:ext cx="2024746" cy="2094643"/>
          </a:xfrm>
          <a:custGeom>
            <a:avLst/>
            <a:gdLst/>
            <a:ahLst/>
            <a:cxnLst/>
            <a:rect l="l" t="t" r="r" b="b"/>
            <a:pathLst>
              <a:path w="3806567" h="3806567">
                <a:moveTo>
                  <a:pt x="0" y="0"/>
                </a:moveTo>
                <a:lnTo>
                  <a:pt x="3806567" y="0"/>
                </a:lnTo>
                <a:lnTo>
                  <a:pt x="3806567" y="3806567"/>
                </a:lnTo>
                <a:lnTo>
                  <a:pt x="0" y="3806567"/>
                </a:lnTo>
                <a:lnTo>
                  <a:pt x="0" y="0"/>
                </a:lnTo>
                <a:close/>
              </a:path>
            </a:pathLst>
          </a:custGeom>
          <a:blipFill>
            <a:blip r:embed="rId10"/>
            <a:stretch>
              <a:fillRect/>
            </a:stretch>
          </a:blipFill>
        </p:spPr>
        <p:txBody>
          <a:bodyPr/>
          <a:lstStyle/>
          <a:p>
            <a:endParaRPr lang="en-US" sz="900"/>
          </a:p>
        </p:txBody>
      </p:sp>
      <p:pic>
        <p:nvPicPr>
          <p:cNvPr id="9" name="Picture 8">
            <a:extLst>
              <a:ext uri="{FF2B5EF4-FFF2-40B4-BE49-F238E27FC236}">
                <a16:creationId xmlns:a16="http://schemas.microsoft.com/office/drawing/2014/main" id="{6A83539C-B0B9-2E82-5D4E-5DDE980B2AF3}"/>
              </a:ext>
            </a:extLst>
          </p:cNvPr>
          <p:cNvPicPr>
            <a:picLocks noChangeAspect="1"/>
          </p:cNvPicPr>
          <p:nvPr/>
        </p:nvPicPr>
        <p:blipFill>
          <a:blip r:embed="rId11"/>
          <a:stretch>
            <a:fillRect/>
          </a:stretch>
        </p:blipFill>
        <p:spPr>
          <a:xfrm>
            <a:off x="981683" y="3355846"/>
            <a:ext cx="1937060" cy="2020825"/>
          </a:xfrm>
          <a:prstGeom prst="rect">
            <a:avLst/>
          </a:prstGeom>
        </p:spPr>
      </p:pic>
    </p:spTree>
    <p:extLst>
      <p:ext uri="{BB962C8B-B14F-4D97-AF65-F5344CB8AC3E}">
        <p14:creationId xmlns:p14="http://schemas.microsoft.com/office/powerpoint/2010/main" val="2074574069"/>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B15E28"/>
      </a:accent1>
      <a:accent2>
        <a:srgbClr val="B13228"/>
      </a:accent2>
      <a:accent3>
        <a:srgbClr val="8B7B56"/>
      </a:accent3>
      <a:accent4>
        <a:srgbClr val="E09C41"/>
      </a:accent4>
      <a:accent5>
        <a:srgbClr val="9EAE51"/>
      </a:accent5>
      <a:accent6>
        <a:srgbClr val="6E7355"/>
      </a:accent6>
      <a:hlink>
        <a:srgbClr val="D37A21"/>
      </a:hlink>
      <a:folHlink>
        <a:srgbClr val="CA8F55"/>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rotWithShape="1">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rnd" cmpd="sng" algn="ctr">
          <a:solidFill>
            <a:schemeClr val="ph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039A4B3-0617-4CFC-B614-27363ECC28A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Organic</Template>
  <TotalTime>804</TotalTime>
  <Words>1557</Words>
  <Application>Microsoft Office PowerPoint</Application>
  <PresentationFormat>On-screen Show (4:3)</PresentationFormat>
  <Paragraphs>150</Paragraphs>
  <Slides>22</Slides>
  <Notes>0</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22</vt:i4>
      </vt:variant>
    </vt:vector>
  </HeadingPairs>
  <TitlesOfParts>
    <vt:vector size="33" baseType="lpstr">
      <vt:lpstr>Abadi</vt:lpstr>
      <vt:lpstr>Arial</vt:lpstr>
      <vt:lpstr>Calibri</vt:lpstr>
      <vt:lpstr>Century Gothic</vt:lpstr>
      <vt:lpstr>Courier New</vt:lpstr>
      <vt:lpstr>Garamond</vt:lpstr>
      <vt:lpstr>Roboto</vt:lpstr>
      <vt:lpstr>Roboto Bold</vt:lpstr>
      <vt:lpstr>Wingdings</vt:lpstr>
      <vt:lpstr>Wingdings 2</vt:lpstr>
      <vt:lpstr>Organic</vt:lpstr>
      <vt:lpstr>Bachelor of Science in Environmental Sciences </vt:lpstr>
      <vt:lpstr>Goals of this Meeting</vt:lpstr>
      <vt:lpstr>Meet Carie </vt:lpstr>
      <vt:lpstr>Important Dates      </vt:lpstr>
      <vt:lpstr>What Major am I In?   …and other Program Information</vt:lpstr>
      <vt:lpstr>Faculty Advisors</vt:lpstr>
      <vt:lpstr>Professors’ Expectations</vt:lpstr>
      <vt:lpstr>General Survival Tips</vt:lpstr>
      <vt:lpstr>Get to know your degree requirements early on! </vt:lpstr>
      <vt:lpstr>My Progress and Viewing your FALL Schedule on WebAdvisor</vt:lpstr>
      <vt:lpstr>My Progress and Viewing your WINTER Schedule on WebAdvisor</vt:lpstr>
      <vt:lpstr>Schedule Print Button in WebAdvisor  </vt:lpstr>
      <vt:lpstr>Timeline in WebAdvisor </vt:lpstr>
      <vt:lpstr>Why is the University Structure so Confusing?   What are Colleges? </vt:lpstr>
      <vt:lpstr>What do all of the acronyms mean?</vt:lpstr>
      <vt:lpstr>Hear from Upper Year Students </vt:lpstr>
      <vt:lpstr>A message from your SFOAC rep Shaylen!</vt:lpstr>
      <vt:lpstr>How to find Carie…</vt:lpstr>
      <vt:lpstr>PowerPoint Presentation</vt:lpstr>
      <vt:lpstr>PowerPoint Presentation</vt:lpstr>
      <vt:lpstr>PowerPoint Presentation</vt:lpstr>
      <vt:lpstr>What if I’m in crisis? Student Wellness offers Urgent Help…</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Bachelor of Science in Environmental Sciences</dc:title>
  <dc:creator>Carie Devitt</dc:creator>
  <cp:lastModifiedBy>Carie Devitt</cp:lastModifiedBy>
  <cp:revision>67</cp:revision>
  <dcterms:created xsi:type="dcterms:W3CDTF">2020-06-18T19:50:16Z</dcterms:created>
  <dcterms:modified xsi:type="dcterms:W3CDTF">2026-09-11T15:08:10Z</dcterms:modified>
</cp:coreProperties>
</file>