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8" r:id="rId6"/>
    <p:sldId id="276" r:id="rId7"/>
    <p:sldId id="278" r:id="rId8"/>
    <p:sldId id="267" r:id="rId9"/>
    <p:sldId id="273" r:id="rId10"/>
    <p:sldId id="281" r:id="rId11"/>
    <p:sldId id="282" r:id="rId12"/>
    <p:sldId id="283" r:id="rId13"/>
    <p:sldId id="287" r:id="rId14"/>
    <p:sldId id="266" r:id="rId15"/>
    <p:sldId id="279" r:id="rId16"/>
    <p:sldId id="285" r:id="rId17"/>
    <p:sldId id="263" r:id="rId18"/>
    <p:sldId id="264" r:id="rId19"/>
    <p:sldId id="260" r:id="rId20"/>
    <p:sldId id="261" r:id="rId21"/>
    <p:sldId id="262" r:id="rId22"/>
    <p:sldId id="269" r:id="rId23"/>
    <p:sldId id="270" r:id="rId24"/>
    <p:sldId id="271" r:id="rId25"/>
    <p:sldId id="288" r:id="rId26"/>
    <p:sldId id="272" r:id="rId27"/>
    <p:sldId id="284" r:id="rId28"/>
    <p:sldId id="280" r:id="rId29"/>
  </p:sldIdLst>
  <p:sldSz cx="9144000" cy="6858000" type="screen4x3"/>
  <p:notesSz cx="9296400" cy="7010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hyperlink" Target="https://oac-program-counselling.uoguelph.ca/" TargetMode="External"/><Relationship Id="rId1" Type="http://schemas.openxmlformats.org/officeDocument/2006/relationships/hyperlink" Target="https://www.uoguelph.ca/registrar/calendars/undergraduate" TargetMode="Externa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hyperlink" Target="https://www.uoguelph.ca/registrar/scheduling/buildingcodes-col" TargetMode="External"/><Relationship Id="rId1" Type="http://schemas.openxmlformats.org/officeDocument/2006/relationships/hyperlink" Target="https://classfind.com/guelph" TargetMode="External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svg"/><Relationship Id="rId1" Type="http://schemas.openxmlformats.org/officeDocument/2006/relationships/image" Target="../media/image18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svg"/><Relationship Id="rId1" Type="http://schemas.openxmlformats.org/officeDocument/2006/relationships/image" Target="../media/image22.svg"/><Relationship Id="rId5" Type="http://schemas.openxmlformats.org/officeDocument/2006/relationships/image" Target="../media/image26.svg"/><Relationship Id="rId4" Type="http://schemas.openxmlformats.org/officeDocument/2006/relationships/image" Target="../media/image2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hyperlink" Target="https://oac-program-counselling.uoguelph.ca/" TargetMode="External"/><Relationship Id="rId1" Type="http://schemas.openxmlformats.org/officeDocument/2006/relationships/hyperlink" Target="https://www.uoguelph.ca/registrar/calendars/undergraduate" TargetMode="External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find.com/guelph" TargetMode="External"/><Relationship Id="rId2" Type="http://schemas.openxmlformats.org/officeDocument/2006/relationships/image" Target="../media/image16.svg"/><Relationship Id="rId1" Type="http://schemas.openxmlformats.org/officeDocument/2006/relationships/image" Target="../media/image15.svg"/><Relationship Id="rId5" Type="http://schemas.openxmlformats.org/officeDocument/2006/relationships/image" Target="../media/image17.svg"/><Relationship Id="rId4" Type="http://schemas.openxmlformats.org/officeDocument/2006/relationships/hyperlink" Target="https://www.uoguelph.ca/registrar/scheduling/buildingcodes-col" TargetMode="External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svg"/><Relationship Id="rId1" Type="http://schemas.openxmlformats.org/officeDocument/2006/relationships/image" Target="../media/image18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svg"/><Relationship Id="rId1" Type="http://schemas.openxmlformats.org/officeDocument/2006/relationships/image" Target="../media/image22.svg"/><Relationship Id="rId5" Type="http://schemas.openxmlformats.org/officeDocument/2006/relationships/image" Target="../media/image26.svg"/><Relationship Id="rId4" Type="http://schemas.openxmlformats.org/officeDocument/2006/relationships/image" Target="../media/image2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#1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#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#3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787665-4CC4-4C0C-88CC-D063FE43EBE6}" type="doc">
      <dgm:prSet loTypeId="urn:microsoft.com/office/officeart/2016/7/layout/HorizontalActionList" loCatId="List" qsTypeId="urn:microsoft.com/office/officeart/2005/8/quickstyle/simple1#1" qsCatId="simple" csTypeId="urn:microsoft.com/office/officeart/2005/8/colors/colorful2#1" csCatId="colorful" phldr="1"/>
      <dgm:spPr/>
      <dgm:t>
        <a:bodyPr/>
        <a:lstStyle/>
        <a:p>
          <a:endParaRPr lang="en-US"/>
        </a:p>
      </dgm:t>
    </dgm:pt>
    <dgm:pt modelId="{9FACD99B-937C-4379-BBFB-6CF6ACEC9CF6}">
      <dgm:prSet/>
      <dgm:spPr/>
      <dgm:t>
        <a:bodyPr/>
        <a:lstStyle/>
        <a:p>
          <a:r>
            <a:rPr lang="en-US"/>
            <a:t>Meet</a:t>
          </a:r>
        </a:p>
      </dgm:t>
    </dgm:pt>
    <dgm:pt modelId="{C0FDC83D-7805-4C31-90D9-3A810F82E99E}" type="parTrans" cxnId="{49CB2322-C6DA-4B1E-A496-B25512DD772B}">
      <dgm:prSet/>
      <dgm:spPr/>
      <dgm:t>
        <a:bodyPr/>
        <a:lstStyle/>
        <a:p>
          <a:endParaRPr lang="en-US"/>
        </a:p>
      </dgm:t>
    </dgm:pt>
    <dgm:pt modelId="{3B29D6C2-038B-4A27-9622-1A089A96F069}" type="sibTrans" cxnId="{49CB2322-C6DA-4B1E-A496-B25512DD772B}">
      <dgm:prSet/>
      <dgm:spPr/>
      <dgm:t>
        <a:bodyPr/>
        <a:lstStyle/>
        <a:p>
          <a:endParaRPr lang="en-US"/>
        </a:p>
      </dgm:t>
    </dgm:pt>
    <dgm:pt modelId="{C5FC7DB7-678C-4449-BC04-CF295F83FD70}">
      <dgm:prSet/>
      <dgm:spPr/>
      <dgm:t>
        <a:bodyPr/>
        <a:lstStyle/>
        <a:p>
          <a:r>
            <a:rPr lang="en-US" dirty="0"/>
            <a:t>Meet August.</a:t>
          </a:r>
        </a:p>
      </dgm:t>
    </dgm:pt>
    <dgm:pt modelId="{58FEFDA0-AE7C-439A-A058-72EC7A7DD0AE}" type="parTrans" cxnId="{14A0BC56-78DA-4BA7-B8F9-3BBD163424FB}">
      <dgm:prSet/>
      <dgm:spPr/>
      <dgm:t>
        <a:bodyPr/>
        <a:lstStyle/>
        <a:p>
          <a:endParaRPr lang="en-US"/>
        </a:p>
      </dgm:t>
    </dgm:pt>
    <dgm:pt modelId="{30752D2D-4CFA-4A06-AF17-42599257F3EE}" type="sibTrans" cxnId="{14A0BC56-78DA-4BA7-B8F9-3BBD163424FB}">
      <dgm:prSet/>
      <dgm:spPr/>
      <dgm:t>
        <a:bodyPr/>
        <a:lstStyle/>
        <a:p>
          <a:endParaRPr lang="en-US"/>
        </a:p>
      </dgm:t>
    </dgm:pt>
    <dgm:pt modelId="{2E2EE824-7565-4B93-A052-F8B6E1EBFF50}">
      <dgm:prSet/>
      <dgm:spPr/>
      <dgm:t>
        <a:bodyPr/>
        <a:lstStyle/>
        <a:p>
          <a:r>
            <a:rPr lang="en-US"/>
            <a:t>Get</a:t>
          </a:r>
        </a:p>
      </dgm:t>
    </dgm:pt>
    <dgm:pt modelId="{6C8EA6AE-31B5-41D2-B6DB-D5E7EEF763ED}" type="parTrans" cxnId="{F1FEEEA5-5AC9-49E5-ACBE-8AAEB3CA1034}">
      <dgm:prSet/>
      <dgm:spPr/>
      <dgm:t>
        <a:bodyPr/>
        <a:lstStyle/>
        <a:p>
          <a:endParaRPr lang="en-US"/>
        </a:p>
      </dgm:t>
    </dgm:pt>
    <dgm:pt modelId="{328B26B0-38B2-4BB6-852D-051D75901FB7}" type="sibTrans" cxnId="{F1FEEEA5-5AC9-49E5-ACBE-8AAEB3CA1034}">
      <dgm:prSet/>
      <dgm:spPr/>
      <dgm:t>
        <a:bodyPr/>
        <a:lstStyle/>
        <a:p>
          <a:endParaRPr lang="en-US"/>
        </a:p>
      </dgm:t>
    </dgm:pt>
    <dgm:pt modelId="{72EA64C8-FEAD-4F97-925E-2B9034FE898A}">
      <dgm:prSet/>
      <dgm:spPr/>
      <dgm:t>
        <a:bodyPr/>
        <a:lstStyle/>
        <a:p>
          <a:r>
            <a:rPr lang="en-US" dirty="0"/>
            <a:t>Get August’s contact information. </a:t>
          </a:r>
        </a:p>
      </dgm:t>
    </dgm:pt>
    <dgm:pt modelId="{898AE90F-9B79-4E3D-B2CA-E72C60A66125}" type="parTrans" cxnId="{42698AF3-1980-4237-A392-86CC6458499F}">
      <dgm:prSet/>
      <dgm:spPr/>
      <dgm:t>
        <a:bodyPr/>
        <a:lstStyle/>
        <a:p>
          <a:endParaRPr lang="en-US"/>
        </a:p>
      </dgm:t>
    </dgm:pt>
    <dgm:pt modelId="{A320F626-3100-4B23-A9B4-C79E2F3F997B}" type="sibTrans" cxnId="{42698AF3-1980-4237-A392-86CC6458499F}">
      <dgm:prSet/>
      <dgm:spPr/>
      <dgm:t>
        <a:bodyPr/>
        <a:lstStyle/>
        <a:p>
          <a:endParaRPr lang="en-US"/>
        </a:p>
      </dgm:t>
    </dgm:pt>
    <dgm:pt modelId="{8FD0AE76-C68E-40E4-A17D-C94419BF02C2}">
      <dgm:prSet/>
      <dgm:spPr/>
      <dgm:t>
        <a:bodyPr/>
        <a:lstStyle/>
        <a:p>
          <a:r>
            <a:rPr lang="en-US"/>
            <a:t>Find out</a:t>
          </a:r>
        </a:p>
      </dgm:t>
    </dgm:pt>
    <dgm:pt modelId="{846A9BAC-B914-45FA-84B7-E349C57DD3E6}" type="parTrans" cxnId="{5A0DE708-B572-4576-8F24-F670EA3C8CC5}">
      <dgm:prSet/>
      <dgm:spPr/>
      <dgm:t>
        <a:bodyPr/>
        <a:lstStyle/>
        <a:p>
          <a:endParaRPr lang="en-US"/>
        </a:p>
      </dgm:t>
    </dgm:pt>
    <dgm:pt modelId="{B88B016D-255F-4EE1-BBB5-51CBD2F518A1}" type="sibTrans" cxnId="{5A0DE708-B572-4576-8F24-F670EA3C8CC5}">
      <dgm:prSet/>
      <dgm:spPr/>
      <dgm:t>
        <a:bodyPr/>
        <a:lstStyle/>
        <a:p>
          <a:endParaRPr lang="en-US"/>
        </a:p>
      </dgm:t>
    </dgm:pt>
    <dgm:pt modelId="{A43020A4-AB46-425D-BF26-0C6EB6A053B4}">
      <dgm:prSet/>
      <dgm:spPr/>
      <dgm:t>
        <a:bodyPr/>
        <a:lstStyle/>
        <a:p>
          <a:r>
            <a:rPr lang="en-US"/>
            <a:t>Find out more about the program and resources available.</a:t>
          </a:r>
        </a:p>
      </dgm:t>
    </dgm:pt>
    <dgm:pt modelId="{FB6FE80B-FF21-4835-8B61-174D1DC5A4E3}" type="parTrans" cxnId="{5000EF1F-A4F1-46E0-81BE-8F4F63EF3AC6}">
      <dgm:prSet/>
      <dgm:spPr/>
      <dgm:t>
        <a:bodyPr/>
        <a:lstStyle/>
        <a:p>
          <a:endParaRPr lang="en-US"/>
        </a:p>
      </dgm:t>
    </dgm:pt>
    <dgm:pt modelId="{79A50A90-111C-4AC9-98B9-968A8F116335}" type="sibTrans" cxnId="{5000EF1F-A4F1-46E0-81BE-8F4F63EF3AC6}">
      <dgm:prSet/>
      <dgm:spPr/>
      <dgm:t>
        <a:bodyPr/>
        <a:lstStyle/>
        <a:p>
          <a:endParaRPr lang="en-US"/>
        </a:p>
      </dgm:t>
    </dgm:pt>
    <dgm:pt modelId="{13C22D3F-3AD6-4ACD-AA75-1362F7F6BBDC}">
      <dgm:prSet/>
      <dgm:spPr/>
      <dgm:t>
        <a:bodyPr/>
        <a:lstStyle/>
        <a:p>
          <a:r>
            <a:rPr lang="en-US"/>
            <a:t>Jot down</a:t>
          </a:r>
        </a:p>
      </dgm:t>
    </dgm:pt>
    <dgm:pt modelId="{9322C41D-A714-49F6-A8DA-8D3AEAB6E614}" type="parTrans" cxnId="{3A58E74F-18F9-4576-8A8F-02FA568FB1B3}">
      <dgm:prSet/>
      <dgm:spPr/>
      <dgm:t>
        <a:bodyPr/>
        <a:lstStyle/>
        <a:p>
          <a:endParaRPr lang="en-US"/>
        </a:p>
      </dgm:t>
    </dgm:pt>
    <dgm:pt modelId="{94776708-8DE8-4BE6-BA04-1C98C30F0294}" type="sibTrans" cxnId="{3A58E74F-18F9-4576-8A8F-02FA568FB1B3}">
      <dgm:prSet/>
      <dgm:spPr/>
      <dgm:t>
        <a:bodyPr/>
        <a:lstStyle/>
        <a:p>
          <a:endParaRPr lang="en-US"/>
        </a:p>
      </dgm:t>
    </dgm:pt>
    <dgm:pt modelId="{5F1D9931-A4FA-47C5-9DF0-5724B1EEF0EE}">
      <dgm:prSet/>
      <dgm:spPr/>
      <dgm:t>
        <a:bodyPr/>
        <a:lstStyle/>
        <a:p>
          <a:r>
            <a:rPr lang="en-US" dirty="0"/>
            <a:t>Jot down things to keep in mind; note that August sure does have some good information.</a:t>
          </a:r>
        </a:p>
      </dgm:t>
    </dgm:pt>
    <dgm:pt modelId="{916A95CF-A134-4BAF-9D03-C083C5AE875C}" type="parTrans" cxnId="{DF032E75-806F-471B-B78E-29D57F4E08E7}">
      <dgm:prSet/>
      <dgm:spPr/>
      <dgm:t>
        <a:bodyPr/>
        <a:lstStyle/>
        <a:p>
          <a:endParaRPr lang="en-US"/>
        </a:p>
      </dgm:t>
    </dgm:pt>
    <dgm:pt modelId="{E7AAA886-8192-4502-99D3-137EE18766F8}" type="sibTrans" cxnId="{DF032E75-806F-471B-B78E-29D57F4E08E7}">
      <dgm:prSet/>
      <dgm:spPr/>
      <dgm:t>
        <a:bodyPr/>
        <a:lstStyle/>
        <a:p>
          <a:endParaRPr lang="en-US"/>
        </a:p>
      </dgm:t>
    </dgm:pt>
    <dgm:pt modelId="{F4946D04-E426-4EE0-8D79-18CDCCF08BB7}">
      <dgm:prSet/>
      <dgm:spPr/>
      <dgm:t>
        <a:bodyPr/>
        <a:lstStyle/>
        <a:p>
          <a:r>
            <a:rPr lang="en-US"/>
            <a:t>Absorb</a:t>
          </a:r>
        </a:p>
      </dgm:t>
    </dgm:pt>
    <dgm:pt modelId="{E397135D-95B3-44C2-A904-03831845C0E6}" type="parTrans" cxnId="{627395B4-9E0F-41DE-AB20-1CD8E1468983}">
      <dgm:prSet/>
      <dgm:spPr/>
      <dgm:t>
        <a:bodyPr/>
        <a:lstStyle/>
        <a:p>
          <a:endParaRPr lang="en-US"/>
        </a:p>
      </dgm:t>
    </dgm:pt>
    <dgm:pt modelId="{44FABFD7-439C-4DD3-B5A5-F6DEB7307CB7}" type="sibTrans" cxnId="{627395B4-9E0F-41DE-AB20-1CD8E1468983}">
      <dgm:prSet/>
      <dgm:spPr/>
      <dgm:t>
        <a:bodyPr/>
        <a:lstStyle/>
        <a:p>
          <a:endParaRPr lang="en-US"/>
        </a:p>
      </dgm:t>
    </dgm:pt>
    <dgm:pt modelId="{4D323ADC-ADFE-4621-9A5D-4FCD6D1903DB}">
      <dgm:prSet/>
      <dgm:spPr/>
      <dgm:t>
        <a:bodyPr/>
        <a:lstStyle/>
        <a:p>
          <a:r>
            <a:rPr lang="en-US"/>
            <a:t>Absorb at least 50% of what is talked about. 40% if the weather is nice. </a:t>
          </a:r>
        </a:p>
      </dgm:t>
    </dgm:pt>
    <dgm:pt modelId="{36E1C695-9C4D-4B0B-B07C-1A00AE7F6D0C}" type="parTrans" cxnId="{F0B757B0-FC97-44D4-9857-B04120AAE426}">
      <dgm:prSet/>
      <dgm:spPr/>
      <dgm:t>
        <a:bodyPr/>
        <a:lstStyle/>
        <a:p>
          <a:endParaRPr lang="en-US"/>
        </a:p>
      </dgm:t>
    </dgm:pt>
    <dgm:pt modelId="{F2C2FA1D-8D7D-465E-96B8-D36744E71826}" type="sibTrans" cxnId="{F0B757B0-FC97-44D4-9857-B04120AAE426}">
      <dgm:prSet/>
      <dgm:spPr/>
      <dgm:t>
        <a:bodyPr/>
        <a:lstStyle/>
        <a:p>
          <a:endParaRPr lang="en-US"/>
        </a:p>
      </dgm:t>
    </dgm:pt>
    <dgm:pt modelId="{1CCF4D43-3CBC-4DF2-8330-0257D33CDF72}" type="pres">
      <dgm:prSet presAssocID="{91787665-4CC4-4C0C-88CC-D063FE43EBE6}" presName="Name0" presStyleCnt="0">
        <dgm:presLayoutVars>
          <dgm:dir/>
          <dgm:animLvl val="lvl"/>
          <dgm:resizeHandles val="exact"/>
        </dgm:presLayoutVars>
      </dgm:prSet>
      <dgm:spPr/>
    </dgm:pt>
    <dgm:pt modelId="{8EAD8D35-CE03-4758-B3E6-21A39B8CAF5C}" type="pres">
      <dgm:prSet presAssocID="{9FACD99B-937C-4379-BBFB-6CF6ACEC9CF6}" presName="composite" presStyleCnt="0"/>
      <dgm:spPr/>
    </dgm:pt>
    <dgm:pt modelId="{424BB0B7-D749-4F74-8D31-FF52321ED542}" type="pres">
      <dgm:prSet presAssocID="{9FACD99B-937C-4379-BBFB-6CF6ACEC9CF6}" presName="parTx" presStyleLbl="alignNode1" presStyleIdx="0" presStyleCnt="5">
        <dgm:presLayoutVars>
          <dgm:chMax val="0"/>
          <dgm:chPref val="0"/>
        </dgm:presLayoutVars>
      </dgm:prSet>
      <dgm:spPr/>
    </dgm:pt>
    <dgm:pt modelId="{5DAF6E33-A8F6-410B-8471-82D8CDD04D41}" type="pres">
      <dgm:prSet presAssocID="{9FACD99B-937C-4379-BBFB-6CF6ACEC9CF6}" presName="desTx" presStyleLbl="alignAccFollowNode1" presStyleIdx="0" presStyleCnt="5">
        <dgm:presLayoutVars/>
      </dgm:prSet>
      <dgm:spPr/>
    </dgm:pt>
    <dgm:pt modelId="{C375A9DB-8DC1-4D4A-AB1F-B05EFBDCADAB}" type="pres">
      <dgm:prSet presAssocID="{3B29D6C2-038B-4A27-9622-1A089A96F069}" presName="space" presStyleCnt="0"/>
      <dgm:spPr/>
    </dgm:pt>
    <dgm:pt modelId="{40200494-E12E-4E2D-A424-C3EEDFF8CA04}" type="pres">
      <dgm:prSet presAssocID="{2E2EE824-7565-4B93-A052-F8B6E1EBFF50}" presName="composite" presStyleCnt="0"/>
      <dgm:spPr/>
    </dgm:pt>
    <dgm:pt modelId="{5C4B733E-729F-4188-B1CF-5C34BA8C1F6D}" type="pres">
      <dgm:prSet presAssocID="{2E2EE824-7565-4B93-A052-F8B6E1EBFF50}" presName="parTx" presStyleLbl="alignNode1" presStyleIdx="1" presStyleCnt="5">
        <dgm:presLayoutVars>
          <dgm:chMax val="0"/>
          <dgm:chPref val="0"/>
        </dgm:presLayoutVars>
      </dgm:prSet>
      <dgm:spPr/>
    </dgm:pt>
    <dgm:pt modelId="{D1B059C5-B778-461D-B904-528BEC548690}" type="pres">
      <dgm:prSet presAssocID="{2E2EE824-7565-4B93-A052-F8B6E1EBFF50}" presName="desTx" presStyleLbl="alignAccFollowNode1" presStyleIdx="1" presStyleCnt="5">
        <dgm:presLayoutVars/>
      </dgm:prSet>
      <dgm:spPr/>
    </dgm:pt>
    <dgm:pt modelId="{0C70BCB5-9BBC-4363-993B-590402509BBE}" type="pres">
      <dgm:prSet presAssocID="{328B26B0-38B2-4BB6-852D-051D75901FB7}" presName="space" presStyleCnt="0"/>
      <dgm:spPr/>
    </dgm:pt>
    <dgm:pt modelId="{53105021-D5F2-4CA4-BB2D-56D40543EF39}" type="pres">
      <dgm:prSet presAssocID="{8FD0AE76-C68E-40E4-A17D-C94419BF02C2}" presName="composite" presStyleCnt="0"/>
      <dgm:spPr/>
    </dgm:pt>
    <dgm:pt modelId="{93850283-EAA2-4C06-87A0-4C67713E4644}" type="pres">
      <dgm:prSet presAssocID="{8FD0AE76-C68E-40E4-A17D-C94419BF02C2}" presName="parTx" presStyleLbl="alignNode1" presStyleIdx="2" presStyleCnt="5">
        <dgm:presLayoutVars>
          <dgm:chMax val="0"/>
          <dgm:chPref val="0"/>
        </dgm:presLayoutVars>
      </dgm:prSet>
      <dgm:spPr/>
    </dgm:pt>
    <dgm:pt modelId="{C79E0EF6-7614-4D15-BAF1-641B9554E0D4}" type="pres">
      <dgm:prSet presAssocID="{8FD0AE76-C68E-40E4-A17D-C94419BF02C2}" presName="desTx" presStyleLbl="alignAccFollowNode1" presStyleIdx="2" presStyleCnt="5">
        <dgm:presLayoutVars/>
      </dgm:prSet>
      <dgm:spPr/>
    </dgm:pt>
    <dgm:pt modelId="{86B694CE-E7C9-45E7-8F99-8E354AA3CBA5}" type="pres">
      <dgm:prSet presAssocID="{B88B016D-255F-4EE1-BBB5-51CBD2F518A1}" presName="space" presStyleCnt="0"/>
      <dgm:spPr/>
    </dgm:pt>
    <dgm:pt modelId="{12A4E345-03F5-44C7-8A20-A818DFD1C9FF}" type="pres">
      <dgm:prSet presAssocID="{13C22D3F-3AD6-4ACD-AA75-1362F7F6BBDC}" presName="composite" presStyleCnt="0"/>
      <dgm:spPr/>
    </dgm:pt>
    <dgm:pt modelId="{F7B8308A-22B0-4CC4-BC20-518E13AC5027}" type="pres">
      <dgm:prSet presAssocID="{13C22D3F-3AD6-4ACD-AA75-1362F7F6BBDC}" presName="parTx" presStyleLbl="alignNode1" presStyleIdx="3" presStyleCnt="5">
        <dgm:presLayoutVars>
          <dgm:chMax val="0"/>
          <dgm:chPref val="0"/>
        </dgm:presLayoutVars>
      </dgm:prSet>
      <dgm:spPr/>
    </dgm:pt>
    <dgm:pt modelId="{A7824870-5824-4D23-9E8D-22B16A3402A2}" type="pres">
      <dgm:prSet presAssocID="{13C22D3F-3AD6-4ACD-AA75-1362F7F6BBDC}" presName="desTx" presStyleLbl="alignAccFollowNode1" presStyleIdx="3" presStyleCnt="5">
        <dgm:presLayoutVars/>
      </dgm:prSet>
      <dgm:spPr/>
    </dgm:pt>
    <dgm:pt modelId="{32FB07D9-1805-4597-B9CC-670DED4FE67A}" type="pres">
      <dgm:prSet presAssocID="{94776708-8DE8-4BE6-BA04-1C98C30F0294}" presName="space" presStyleCnt="0"/>
      <dgm:spPr/>
    </dgm:pt>
    <dgm:pt modelId="{8C0E8BF5-6E9A-4A0C-B2E8-917B1C4A4877}" type="pres">
      <dgm:prSet presAssocID="{F4946D04-E426-4EE0-8D79-18CDCCF08BB7}" presName="composite" presStyleCnt="0"/>
      <dgm:spPr/>
    </dgm:pt>
    <dgm:pt modelId="{24C637D7-30F7-4C6A-A424-1C6C3C78EFBF}" type="pres">
      <dgm:prSet presAssocID="{F4946D04-E426-4EE0-8D79-18CDCCF08BB7}" presName="parTx" presStyleLbl="alignNode1" presStyleIdx="4" presStyleCnt="5">
        <dgm:presLayoutVars>
          <dgm:chMax val="0"/>
          <dgm:chPref val="0"/>
        </dgm:presLayoutVars>
      </dgm:prSet>
      <dgm:spPr/>
    </dgm:pt>
    <dgm:pt modelId="{E83D44C7-A16C-48CD-821B-A9B28B798198}" type="pres">
      <dgm:prSet presAssocID="{F4946D04-E426-4EE0-8D79-18CDCCF08BB7}" presName="desTx" presStyleLbl="alignAccFollowNode1" presStyleIdx="4" presStyleCnt="5">
        <dgm:presLayoutVars/>
      </dgm:prSet>
      <dgm:spPr/>
    </dgm:pt>
  </dgm:ptLst>
  <dgm:cxnLst>
    <dgm:cxn modelId="{5A0DE708-B572-4576-8F24-F670EA3C8CC5}" srcId="{91787665-4CC4-4C0C-88CC-D063FE43EBE6}" destId="{8FD0AE76-C68E-40E4-A17D-C94419BF02C2}" srcOrd="2" destOrd="0" parTransId="{846A9BAC-B914-45FA-84B7-E349C57DD3E6}" sibTransId="{B88B016D-255F-4EE1-BBB5-51CBD2F518A1}"/>
    <dgm:cxn modelId="{5000EF1F-A4F1-46E0-81BE-8F4F63EF3AC6}" srcId="{8FD0AE76-C68E-40E4-A17D-C94419BF02C2}" destId="{A43020A4-AB46-425D-BF26-0C6EB6A053B4}" srcOrd="0" destOrd="0" parTransId="{FB6FE80B-FF21-4835-8B61-174D1DC5A4E3}" sibTransId="{79A50A90-111C-4AC9-98B9-968A8F116335}"/>
    <dgm:cxn modelId="{49CB2322-C6DA-4B1E-A496-B25512DD772B}" srcId="{91787665-4CC4-4C0C-88CC-D063FE43EBE6}" destId="{9FACD99B-937C-4379-BBFB-6CF6ACEC9CF6}" srcOrd="0" destOrd="0" parTransId="{C0FDC83D-7805-4C31-90D9-3A810F82E99E}" sibTransId="{3B29D6C2-038B-4A27-9622-1A089A96F069}"/>
    <dgm:cxn modelId="{B37C2F6E-F447-4F5E-B085-28BA052A21AD}" type="presOf" srcId="{8FD0AE76-C68E-40E4-A17D-C94419BF02C2}" destId="{93850283-EAA2-4C06-87A0-4C67713E4644}" srcOrd="0" destOrd="0" presId="urn:microsoft.com/office/officeart/2016/7/layout/HorizontalActionList"/>
    <dgm:cxn modelId="{A1165D4F-5686-4C01-B7D5-2D556F4C5741}" type="presOf" srcId="{5F1D9931-A4FA-47C5-9DF0-5724B1EEF0EE}" destId="{A7824870-5824-4D23-9E8D-22B16A3402A2}" srcOrd="0" destOrd="0" presId="urn:microsoft.com/office/officeart/2016/7/layout/HorizontalActionList"/>
    <dgm:cxn modelId="{3A58E74F-18F9-4576-8A8F-02FA568FB1B3}" srcId="{91787665-4CC4-4C0C-88CC-D063FE43EBE6}" destId="{13C22D3F-3AD6-4ACD-AA75-1362F7F6BBDC}" srcOrd="3" destOrd="0" parTransId="{9322C41D-A714-49F6-A8DA-8D3AEAB6E614}" sibTransId="{94776708-8DE8-4BE6-BA04-1C98C30F0294}"/>
    <dgm:cxn modelId="{5C590472-89D5-4BEA-A482-E996F3AB70C2}" type="presOf" srcId="{A43020A4-AB46-425D-BF26-0C6EB6A053B4}" destId="{C79E0EF6-7614-4D15-BAF1-641B9554E0D4}" srcOrd="0" destOrd="0" presId="urn:microsoft.com/office/officeart/2016/7/layout/HorizontalActionList"/>
    <dgm:cxn modelId="{DF032E75-806F-471B-B78E-29D57F4E08E7}" srcId="{13C22D3F-3AD6-4ACD-AA75-1362F7F6BBDC}" destId="{5F1D9931-A4FA-47C5-9DF0-5724B1EEF0EE}" srcOrd="0" destOrd="0" parTransId="{916A95CF-A134-4BAF-9D03-C083C5AE875C}" sibTransId="{E7AAA886-8192-4502-99D3-137EE18766F8}"/>
    <dgm:cxn modelId="{CBF26456-C004-44CC-B7DC-09E2FEB31DCB}" type="presOf" srcId="{F4946D04-E426-4EE0-8D79-18CDCCF08BB7}" destId="{24C637D7-30F7-4C6A-A424-1C6C3C78EFBF}" srcOrd="0" destOrd="0" presId="urn:microsoft.com/office/officeart/2016/7/layout/HorizontalActionList"/>
    <dgm:cxn modelId="{14A0BC56-78DA-4BA7-B8F9-3BBD163424FB}" srcId="{9FACD99B-937C-4379-BBFB-6CF6ACEC9CF6}" destId="{C5FC7DB7-678C-4449-BC04-CF295F83FD70}" srcOrd="0" destOrd="0" parTransId="{58FEFDA0-AE7C-439A-A058-72EC7A7DD0AE}" sibTransId="{30752D2D-4CFA-4A06-AF17-42599257F3EE}"/>
    <dgm:cxn modelId="{C178EE56-5B6E-406E-BA01-B2F5F51BF91D}" type="presOf" srcId="{2E2EE824-7565-4B93-A052-F8B6E1EBFF50}" destId="{5C4B733E-729F-4188-B1CF-5C34BA8C1F6D}" srcOrd="0" destOrd="0" presId="urn:microsoft.com/office/officeart/2016/7/layout/HorizontalActionList"/>
    <dgm:cxn modelId="{E2796C79-6311-4EE8-82D5-94EC0B608756}" type="presOf" srcId="{4D323ADC-ADFE-4621-9A5D-4FCD6D1903DB}" destId="{E83D44C7-A16C-48CD-821B-A9B28B798198}" srcOrd="0" destOrd="0" presId="urn:microsoft.com/office/officeart/2016/7/layout/HorizontalActionList"/>
    <dgm:cxn modelId="{E312718A-4508-40A5-8B67-BFEA08BCC616}" type="presOf" srcId="{13C22D3F-3AD6-4ACD-AA75-1362F7F6BBDC}" destId="{F7B8308A-22B0-4CC4-BC20-518E13AC5027}" srcOrd="0" destOrd="0" presId="urn:microsoft.com/office/officeart/2016/7/layout/HorizontalActionList"/>
    <dgm:cxn modelId="{2F62EF9F-2832-4310-95C7-6F876E7FDCEF}" type="presOf" srcId="{9FACD99B-937C-4379-BBFB-6CF6ACEC9CF6}" destId="{424BB0B7-D749-4F74-8D31-FF52321ED542}" srcOrd="0" destOrd="0" presId="urn:microsoft.com/office/officeart/2016/7/layout/HorizontalActionList"/>
    <dgm:cxn modelId="{F1FEEEA5-5AC9-49E5-ACBE-8AAEB3CA1034}" srcId="{91787665-4CC4-4C0C-88CC-D063FE43EBE6}" destId="{2E2EE824-7565-4B93-A052-F8B6E1EBFF50}" srcOrd="1" destOrd="0" parTransId="{6C8EA6AE-31B5-41D2-B6DB-D5E7EEF763ED}" sibTransId="{328B26B0-38B2-4BB6-852D-051D75901FB7}"/>
    <dgm:cxn modelId="{F0B757B0-FC97-44D4-9857-B04120AAE426}" srcId="{F4946D04-E426-4EE0-8D79-18CDCCF08BB7}" destId="{4D323ADC-ADFE-4621-9A5D-4FCD6D1903DB}" srcOrd="0" destOrd="0" parTransId="{36E1C695-9C4D-4B0B-B07C-1A00AE7F6D0C}" sibTransId="{F2C2FA1D-8D7D-465E-96B8-D36744E71826}"/>
    <dgm:cxn modelId="{627395B4-9E0F-41DE-AB20-1CD8E1468983}" srcId="{91787665-4CC4-4C0C-88CC-D063FE43EBE6}" destId="{F4946D04-E426-4EE0-8D79-18CDCCF08BB7}" srcOrd="4" destOrd="0" parTransId="{E397135D-95B3-44C2-A904-03831845C0E6}" sibTransId="{44FABFD7-439C-4DD3-B5A5-F6DEB7307CB7}"/>
    <dgm:cxn modelId="{FE3535BD-4520-43DF-8A11-7DA04E689785}" type="presOf" srcId="{72EA64C8-FEAD-4F97-925E-2B9034FE898A}" destId="{D1B059C5-B778-461D-B904-528BEC548690}" srcOrd="0" destOrd="0" presId="urn:microsoft.com/office/officeart/2016/7/layout/HorizontalActionList"/>
    <dgm:cxn modelId="{8B8D10D9-3DC4-417C-962E-0EA8302DC18B}" type="presOf" srcId="{91787665-4CC4-4C0C-88CC-D063FE43EBE6}" destId="{1CCF4D43-3CBC-4DF2-8330-0257D33CDF72}" srcOrd="0" destOrd="0" presId="urn:microsoft.com/office/officeart/2016/7/layout/HorizontalActionList"/>
    <dgm:cxn modelId="{1353E6F0-6E00-4040-B150-BC264670378C}" type="presOf" srcId="{C5FC7DB7-678C-4449-BC04-CF295F83FD70}" destId="{5DAF6E33-A8F6-410B-8471-82D8CDD04D41}" srcOrd="0" destOrd="0" presId="urn:microsoft.com/office/officeart/2016/7/layout/HorizontalActionList"/>
    <dgm:cxn modelId="{42698AF3-1980-4237-A392-86CC6458499F}" srcId="{2E2EE824-7565-4B93-A052-F8B6E1EBFF50}" destId="{72EA64C8-FEAD-4F97-925E-2B9034FE898A}" srcOrd="0" destOrd="0" parTransId="{898AE90F-9B79-4E3D-B2CA-E72C60A66125}" sibTransId="{A320F626-3100-4B23-A9B4-C79E2F3F997B}"/>
    <dgm:cxn modelId="{2C84E71D-7C2B-4CC3-9A53-59500CF784F9}" type="presParOf" srcId="{1CCF4D43-3CBC-4DF2-8330-0257D33CDF72}" destId="{8EAD8D35-CE03-4758-B3E6-21A39B8CAF5C}" srcOrd="0" destOrd="0" presId="urn:microsoft.com/office/officeart/2016/7/layout/HorizontalActionList"/>
    <dgm:cxn modelId="{687FA398-14D1-4BA8-94A1-98D65E7B9D34}" type="presParOf" srcId="{8EAD8D35-CE03-4758-B3E6-21A39B8CAF5C}" destId="{424BB0B7-D749-4F74-8D31-FF52321ED542}" srcOrd="0" destOrd="0" presId="urn:microsoft.com/office/officeart/2016/7/layout/HorizontalActionList"/>
    <dgm:cxn modelId="{19116C95-0854-4F77-A544-EE0CBB823740}" type="presParOf" srcId="{8EAD8D35-CE03-4758-B3E6-21A39B8CAF5C}" destId="{5DAF6E33-A8F6-410B-8471-82D8CDD04D41}" srcOrd="1" destOrd="0" presId="urn:microsoft.com/office/officeart/2016/7/layout/HorizontalActionList"/>
    <dgm:cxn modelId="{10371091-BF4A-41F0-8F45-1745B5BA4B65}" type="presParOf" srcId="{1CCF4D43-3CBC-4DF2-8330-0257D33CDF72}" destId="{C375A9DB-8DC1-4D4A-AB1F-B05EFBDCADAB}" srcOrd="1" destOrd="0" presId="urn:microsoft.com/office/officeart/2016/7/layout/HorizontalActionList"/>
    <dgm:cxn modelId="{397E9A4C-6230-4E82-AFE2-849B808BA24E}" type="presParOf" srcId="{1CCF4D43-3CBC-4DF2-8330-0257D33CDF72}" destId="{40200494-E12E-4E2D-A424-C3EEDFF8CA04}" srcOrd="2" destOrd="0" presId="urn:microsoft.com/office/officeart/2016/7/layout/HorizontalActionList"/>
    <dgm:cxn modelId="{7E5380A7-5DF0-45CC-98BC-6864822D8631}" type="presParOf" srcId="{40200494-E12E-4E2D-A424-C3EEDFF8CA04}" destId="{5C4B733E-729F-4188-B1CF-5C34BA8C1F6D}" srcOrd="0" destOrd="0" presId="urn:microsoft.com/office/officeart/2016/7/layout/HorizontalActionList"/>
    <dgm:cxn modelId="{B6B352D9-F73C-48DF-9DEA-7D3F0C5689FD}" type="presParOf" srcId="{40200494-E12E-4E2D-A424-C3EEDFF8CA04}" destId="{D1B059C5-B778-461D-B904-528BEC548690}" srcOrd="1" destOrd="0" presId="urn:microsoft.com/office/officeart/2016/7/layout/HorizontalActionList"/>
    <dgm:cxn modelId="{DFCCA69D-59D3-4188-9EF8-A8A649EA15FC}" type="presParOf" srcId="{1CCF4D43-3CBC-4DF2-8330-0257D33CDF72}" destId="{0C70BCB5-9BBC-4363-993B-590402509BBE}" srcOrd="3" destOrd="0" presId="urn:microsoft.com/office/officeart/2016/7/layout/HorizontalActionList"/>
    <dgm:cxn modelId="{DD44446B-E7ED-4CB8-A85A-54A1351DD1DB}" type="presParOf" srcId="{1CCF4D43-3CBC-4DF2-8330-0257D33CDF72}" destId="{53105021-D5F2-4CA4-BB2D-56D40543EF39}" srcOrd="4" destOrd="0" presId="urn:microsoft.com/office/officeart/2016/7/layout/HorizontalActionList"/>
    <dgm:cxn modelId="{09C6F5CC-09BC-4ED8-8D8C-D5598EEA7B78}" type="presParOf" srcId="{53105021-D5F2-4CA4-BB2D-56D40543EF39}" destId="{93850283-EAA2-4C06-87A0-4C67713E4644}" srcOrd="0" destOrd="0" presId="urn:microsoft.com/office/officeart/2016/7/layout/HorizontalActionList"/>
    <dgm:cxn modelId="{1FF92EC4-A97F-4269-87A6-B1CCA97FBFBB}" type="presParOf" srcId="{53105021-D5F2-4CA4-BB2D-56D40543EF39}" destId="{C79E0EF6-7614-4D15-BAF1-641B9554E0D4}" srcOrd="1" destOrd="0" presId="urn:microsoft.com/office/officeart/2016/7/layout/HorizontalActionList"/>
    <dgm:cxn modelId="{4E31AC83-B50F-452F-B06B-1DE16A33968B}" type="presParOf" srcId="{1CCF4D43-3CBC-4DF2-8330-0257D33CDF72}" destId="{86B694CE-E7C9-45E7-8F99-8E354AA3CBA5}" srcOrd="5" destOrd="0" presId="urn:microsoft.com/office/officeart/2016/7/layout/HorizontalActionList"/>
    <dgm:cxn modelId="{B719F47F-986B-450B-95D6-46DED381AD9E}" type="presParOf" srcId="{1CCF4D43-3CBC-4DF2-8330-0257D33CDF72}" destId="{12A4E345-03F5-44C7-8A20-A818DFD1C9FF}" srcOrd="6" destOrd="0" presId="urn:microsoft.com/office/officeart/2016/7/layout/HorizontalActionList"/>
    <dgm:cxn modelId="{E1362715-04EC-4056-8E2D-D16DD83C9818}" type="presParOf" srcId="{12A4E345-03F5-44C7-8A20-A818DFD1C9FF}" destId="{F7B8308A-22B0-4CC4-BC20-518E13AC5027}" srcOrd="0" destOrd="0" presId="urn:microsoft.com/office/officeart/2016/7/layout/HorizontalActionList"/>
    <dgm:cxn modelId="{B7A9C2AB-C74F-4847-8B3F-CFE2CEFBD2FD}" type="presParOf" srcId="{12A4E345-03F5-44C7-8A20-A818DFD1C9FF}" destId="{A7824870-5824-4D23-9E8D-22B16A3402A2}" srcOrd="1" destOrd="0" presId="urn:microsoft.com/office/officeart/2016/7/layout/HorizontalActionList"/>
    <dgm:cxn modelId="{1ACF0D19-1E41-4F1A-B5D0-C16FC66B7422}" type="presParOf" srcId="{1CCF4D43-3CBC-4DF2-8330-0257D33CDF72}" destId="{32FB07D9-1805-4597-B9CC-670DED4FE67A}" srcOrd="7" destOrd="0" presId="urn:microsoft.com/office/officeart/2016/7/layout/HorizontalActionList"/>
    <dgm:cxn modelId="{4B8C1F1C-D124-4CDD-96B4-3E580A4838E9}" type="presParOf" srcId="{1CCF4D43-3CBC-4DF2-8330-0257D33CDF72}" destId="{8C0E8BF5-6E9A-4A0C-B2E8-917B1C4A4877}" srcOrd="8" destOrd="0" presId="urn:microsoft.com/office/officeart/2016/7/layout/HorizontalActionList"/>
    <dgm:cxn modelId="{7E2D5141-12AB-42E4-AB55-90DD354CE403}" type="presParOf" srcId="{8C0E8BF5-6E9A-4A0C-B2E8-917B1C4A4877}" destId="{24C637D7-30F7-4C6A-A424-1C6C3C78EFBF}" srcOrd="0" destOrd="0" presId="urn:microsoft.com/office/officeart/2016/7/layout/HorizontalActionList"/>
    <dgm:cxn modelId="{99439ABE-7FA6-4A5D-87D1-1CA4C2F1D11D}" type="presParOf" srcId="{8C0E8BF5-6E9A-4A0C-B2E8-917B1C4A4877}" destId="{E83D44C7-A16C-48CD-821B-A9B28B798198}" srcOrd="1" destOrd="0" presId="urn:microsoft.com/office/officeart/2016/7/layout/HorizontalAc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06C1C5-2172-4F2D-A73D-EE9EE167ADC7}" type="doc">
      <dgm:prSet loTypeId="urn:microsoft.com/office/officeart/2016/7/layout/VerticalSolidActionList" loCatId="List" qsTypeId="urn:microsoft.com/office/officeart/2005/8/quickstyle/simple1#2" qsCatId="simple" csTypeId="urn:microsoft.com/office/officeart/2005/8/colors/colorful5#1" csCatId="colorful" phldr="1"/>
      <dgm:spPr/>
      <dgm:t>
        <a:bodyPr/>
        <a:lstStyle/>
        <a:p>
          <a:endParaRPr lang="en-US"/>
        </a:p>
      </dgm:t>
    </dgm:pt>
    <dgm:pt modelId="{1BC84B15-6201-474D-AB0B-53286D1275C8}">
      <dgm:prSet/>
      <dgm:spPr/>
      <dgm:t>
        <a:bodyPr/>
        <a:lstStyle/>
        <a:p>
          <a:r>
            <a:rPr lang="en-CA"/>
            <a:t>Faculty Advisors</a:t>
          </a:r>
          <a:endParaRPr lang="en-US"/>
        </a:p>
      </dgm:t>
    </dgm:pt>
    <dgm:pt modelId="{A43A69C7-BDAF-4412-B596-A2EC8A386877}" type="parTrans" cxnId="{0CDAD0FA-0129-4F2A-8D15-9E8A7C995AA1}">
      <dgm:prSet/>
      <dgm:spPr/>
      <dgm:t>
        <a:bodyPr/>
        <a:lstStyle/>
        <a:p>
          <a:endParaRPr lang="en-US"/>
        </a:p>
      </dgm:t>
    </dgm:pt>
    <dgm:pt modelId="{176E69E8-FD8B-432E-9F91-F9A90FB8DD7B}" type="sibTrans" cxnId="{0CDAD0FA-0129-4F2A-8D15-9E8A7C995AA1}">
      <dgm:prSet/>
      <dgm:spPr/>
      <dgm:t>
        <a:bodyPr/>
        <a:lstStyle/>
        <a:p>
          <a:endParaRPr lang="en-US"/>
        </a:p>
      </dgm:t>
    </dgm:pt>
    <dgm:pt modelId="{FCE9FD35-9910-4C9C-9CBB-7386EEA0E498}">
      <dgm:prSet/>
      <dgm:spPr/>
      <dgm:t>
        <a:bodyPr/>
        <a:lstStyle/>
        <a:p>
          <a:r>
            <a:rPr lang="en-CA" dirty="0"/>
            <a:t>Today at 2:00 pm</a:t>
          </a:r>
          <a:endParaRPr lang="en-US" dirty="0"/>
        </a:p>
      </dgm:t>
    </dgm:pt>
    <dgm:pt modelId="{F07E8368-7A00-45AD-991B-BECADA6AB51E}" type="parTrans" cxnId="{396A1EF7-BF30-4822-AEB9-5EE2F1CC7F5A}">
      <dgm:prSet/>
      <dgm:spPr/>
      <dgm:t>
        <a:bodyPr/>
        <a:lstStyle/>
        <a:p>
          <a:endParaRPr lang="en-US"/>
        </a:p>
      </dgm:t>
    </dgm:pt>
    <dgm:pt modelId="{A9DA80DE-8905-4933-93FC-81CEDCC07587}" type="sibTrans" cxnId="{396A1EF7-BF30-4822-AEB9-5EE2F1CC7F5A}">
      <dgm:prSet/>
      <dgm:spPr/>
      <dgm:t>
        <a:bodyPr/>
        <a:lstStyle/>
        <a:p>
          <a:endParaRPr lang="en-US"/>
        </a:p>
      </dgm:t>
    </dgm:pt>
    <dgm:pt modelId="{AD49451F-916F-438D-A64D-C7201712CC35}">
      <dgm:prSet/>
      <dgm:spPr/>
      <dgm:t>
        <a:bodyPr/>
        <a:lstStyle/>
        <a:p>
          <a:r>
            <a:rPr lang="en-CA" dirty="0"/>
            <a:t>Environmental Management with Dr. John Lauzon in MacKinnon room 233</a:t>
          </a:r>
          <a:endParaRPr lang="en-US" dirty="0"/>
        </a:p>
      </dgm:t>
    </dgm:pt>
    <dgm:pt modelId="{E5523402-F415-4B86-9C10-4B90636C0698}" type="parTrans" cxnId="{A5032C58-6604-471C-AA25-233022FAF3EB}">
      <dgm:prSet/>
      <dgm:spPr/>
      <dgm:t>
        <a:bodyPr/>
        <a:lstStyle/>
        <a:p>
          <a:endParaRPr lang="en-US"/>
        </a:p>
      </dgm:t>
    </dgm:pt>
    <dgm:pt modelId="{DC709A60-584F-4581-97FD-43F261271B03}" type="sibTrans" cxnId="{A5032C58-6604-471C-AA25-233022FAF3EB}">
      <dgm:prSet/>
      <dgm:spPr/>
      <dgm:t>
        <a:bodyPr/>
        <a:lstStyle/>
        <a:p>
          <a:endParaRPr lang="en-US"/>
        </a:p>
      </dgm:t>
    </dgm:pt>
    <dgm:pt modelId="{A675C437-2651-41CD-A6C9-8AB5796EE5B0}">
      <dgm:prSet/>
      <dgm:spPr/>
      <dgm:t>
        <a:bodyPr/>
        <a:lstStyle/>
        <a:p>
          <a:r>
            <a:rPr lang="en-CA" dirty="0"/>
            <a:t>Equine Management with Dr. Lee-Anne Huber in MacKinnon room 234</a:t>
          </a:r>
          <a:endParaRPr lang="en-US" dirty="0"/>
        </a:p>
      </dgm:t>
    </dgm:pt>
    <dgm:pt modelId="{2565DF87-ABBB-4C5D-B950-DCC88D7368AA}" type="parTrans" cxnId="{C4FE0AEA-CD03-4761-BA46-B6F1DB2EBF14}">
      <dgm:prSet/>
      <dgm:spPr/>
      <dgm:t>
        <a:bodyPr/>
        <a:lstStyle/>
        <a:p>
          <a:endParaRPr lang="en-US"/>
        </a:p>
      </dgm:t>
    </dgm:pt>
    <dgm:pt modelId="{6DDE9F1D-7040-4284-8693-F0C58271F047}" type="sibTrans" cxnId="{C4FE0AEA-CD03-4761-BA46-B6F1DB2EBF14}">
      <dgm:prSet/>
      <dgm:spPr/>
      <dgm:t>
        <a:bodyPr/>
        <a:lstStyle/>
        <a:p>
          <a:endParaRPr lang="en-US"/>
        </a:p>
      </dgm:t>
    </dgm:pt>
    <dgm:pt modelId="{F78BB20A-28D8-447D-8A05-C8A6D88223DF}">
      <dgm:prSet/>
      <dgm:spPr/>
      <dgm:t>
        <a:bodyPr/>
        <a:lstStyle/>
        <a:p>
          <a:r>
            <a:rPr lang="en-CA"/>
            <a:t>NOT your friends</a:t>
          </a:r>
          <a:endParaRPr lang="en-US"/>
        </a:p>
      </dgm:t>
    </dgm:pt>
    <dgm:pt modelId="{C3245203-BB8A-4909-92AC-05E8DCF7E867}" type="parTrans" cxnId="{BE1BDDC9-2648-483D-B156-2085716E38E8}">
      <dgm:prSet/>
      <dgm:spPr/>
      <dgm:t>
        <a:bodyPr/>
        <a:lstStyle/>
        <a:p>
          <a:endParaRPr lang="en-US"/>
        </a:p>
      </dgm:t>
    </dgm:pt>
    <dgm:pt modelId="{411AB6C0-3860-4D77-B6C4-91DB7398E9EB}" type="sibTrans" cxnId="{BE1BDDC9-2648-483D-B156-2085716E38E8}">
      <dgm:prSet/>
      <dgm:spPr/>
      <dgm:t>
        <a:bodyPr/>
        <a:lstStyle/>
        <a:p>
          <a:endParaRPr lang="en-US"/>
        </a:p>
      </dgm:t>
    </dgm:pt>
    <dgm:pt modelId="{5EED3E6B-C7AC-4E76-831C-5BDF355B7F87}">
      <dgm:prSet/>
      <dgm:spPr/>
      <dgm:t>
        <a:bodyPr/>
        <a:lstStyle/>
        <a:p>
          <a:r>
            <a:rPr lang="en-CA"/>
            <a:t>They are great people, but sometimes are not correctly informed.</a:t>
          </a:r>
          <a:endParaRPr lang="en-US"/>
        </a:p>
      </dgm:t>
    </dgm:pt>
    <dgm:pt modelId="{5370821B-0566-419C-9989-C2FA88E7FA0D}" type="parTrans" cxnId="{394AA7BB-9F63-4E85-9424-178F4ABBF349}">
      <dgm:prSet/>
      <dgm:spPr/>
      <dgm:t>
        <a:bodyPr/>
        <a:lstStyle/>
        <a:p>
          <a:endParaRPr lang="en-US"/>
        </a:p>
      </dgm:t>
    </dgm:pt>
    <dgm:pt modelId="{505EAB1B-7CC4-4090-B9EE-103241E42712}" type="sibTrans" cxnId="{394AA7BB-9F63-4E85-9424-178F4ABBF349}">
      <dgm:prSet/>
      <dgm:spPr/>
      <dgm:t>
        <a:bodyPr/>
        <a:lstStyle/>
        <a:p>
          <a:endParaRPr lang="en-US"/>
        </a:p>
      </dgm:t>
    </dgm:pt>
    <dgm:pt modelId="{0171B480-F637-4AA9-B2D5-4E6F4504AD0A}" type="pres">
      <dgm:prSet presAssocID="{A506C1C5-2172-4F2D-A73D-EE9EE167ADC7}" presName="Name0" presStyleCnt="0">
        <dgm:presLayoutVars>
          <dgm:dir/>
          <dgm:animLvl val="lvl"/>
          <dgm:resizeHandles val="exact"/>
        </dgm:presLayoutVars>
      </dgm:prSet>
      <dgm:spPr/>
    </dgm:pt>
    <dgm:pt modelId="{7762EBFF-C93B-426E-B2DF-0B20C2EA6241}" type="pres">
      <dgm:prSet presAssocID="{1BC84B15-6201-474D-AB0B-53286D1275C8}" presName="linNode" presStyleCnt="0"/>
      <dgm:spPr/>
    </dgm:pt>
    <dgm:pt modelId="{6466F1ED-15F0-403B-B73C-77CAD2510147}" type="pres">
      <dgm:prSet presAssocID="{1BC84B15-6201-474D-AB0B-53286D1275C8}" presName="parentText" presStyleLbl="alignNode1" presStyleIdx="0" presStyleCnt="2">
        <dgm:presLayoutVars>
          <dgm:chMax val="1"/>
          <dgm:bulletEnabled/>
        </dgm:presLayoutVars>
      </dgm:prSet>
      <dgm:spPr/>
    </dgm:pt>
    <dgm:pt modelId="{705B18EA-186E-4A1A-AE53-8DFFD8D5484D}" type="pres">
      <dgm:prSet presAssocID="{1BC84B15-6201-474D-AB0B-53286D1275C8}" presName="descendantText" presStyleLbl="alignAccFollowNode1" presStyleIdx="0" presStyleCnt="2">
        <dgm:presLayoutVars>
          <dgm:bulletEnabled/>
        </dgm:presLayoutVars>
      </dgm:prSet>
      <dgm:spPr/>
    </dgm:pt>
    <dgm:pt modelId="{A6E64823-87E8-45B8-824B-F95B6FB1E424}" type="pres">
      <dgm:prSet presAssocID="{176E69E8-FD8B-432E-9F91-F9A90FB8DD7B}" presName="sp" presStyleCnt="0"/>
      <dgm:spPr/>
    </dgm:pt>
    <dgm:pt modelId="{66A40ECB-ACD4-4F03-9E80-539831BF907B}" type="pres">
      <dgm:prSet presAssocID="{F78BB20A-28D8-447D-8A05-C8A6D88223DF}" presName="linNode" presStyleCnt="0"/>
      <dgm:spPr/>
    </dgm:pt>
    <dgm:pt modelId="{D4F16648-7D3A-4EF0-853A-57DC54536AC0}" type="pres">
      <dgm:prSet presAssocID="{F78BB20A-28D8-447D-8A05-C8A6D88223DF}" presName="parentText" presStyleLbl="alignNode1" presStyleIdx="1" presStyleCnt="2">
        <dgm:presLayoutVars>
          <dgm:chMax val="1"/>
          <dgm:bulletEnabled/>
        </dgm:presLayoutVars>
      </dgm:prSet>
      <dgm:spPr/>
    </dgm:pt>
    <dgm:pt modelId="{18FA9FA9-23F2-4561-84A5-F6F17E758CCF}" type="pres">
      <dgm:prSet presAssocID="{F78BB20A-28D8-447D-8A05-C8A6D88223DF}" presName="descendantText" presStyleLbl="alignAccFollowNode1" presStyleIdx="1" presStyleCnt="2">
        <dgm:presLayoutVars>
          <dgm:bulletEnabled/>
        </dgm:presLayoutVars>
      </dgm:prSet>
      <dgm:spPr/>
    </dgm:pt>
  </dgm:ptLst>
  <dgm:cxnLst>
    <dgm:cxn modelId="{A4A76724-C695-4F83-A7A3-2EDF5995856D}" type="presOf" srcId="{5EED3E6B-C7AC-4E76-831C-5BDF355B7F87}" destId="{18FA9FA9-23F2-4561-84A5-F6F17E758CCF}" srcOrd="0" destOrd="0" presId="urn:microsoft.com/office/officeart/2016/7/layout/VerticalSolidActionList"/>
    <dgm:cxn modelId="{9B1A413F-A70D-4E09-86AD-6E14BD51810E}" type="presOf" srcId="{1BC84B15-6201-474D-AB0B-53286D1275C8}" destId="{6466F1ED-15F0-403B-B73C-77CAD2510147}" srcOrd="0" destOrd="0" presId="urn:microsoft.com/office/officeart/2016/7/layout/VerticalSolidActionList"/>
    <dgm:cxn modelId="{EC2AB968-2D77-4D21-91A6-10E300B996FF}" type="presOf" srcId="{A675C437-2651-41CD-A6C9-8AB5796EE5B0}" destId="{705B18EA-186E-4A1A-AE53-8DFFD8D5484D}" srcOrd="0" destOrd="2" presId="urn:microsoft.com/office/officeart/2016/7/layout/VerticalSolidActionList"/>
    <dgm:cxn modelId="{A5032C58-6604-471C-AA25-233022FAF3EB}" srcId="{FCE9FD35-9910-4C9C-9CBB-7386EEA0E498}" destId="{AD49451F-916F-438D-A64D-C7201712CC35}" srcOrd="0" destOrd="0" parTransId="{E5523402-F415-4B86-9C10-4B90636C0698}" sibTransId="{DC709A60-584F-4581-97FD-43F261271B03}"/>
    <dgm:cxn modelId="{5EE0FF98-9691-4135-9CB6-8897DEF0FDE4}" type="presOf" srcId="{A506C1C5-2172-4F2D-A73D-EE9EE167ADC7}" destId="{0171B480-F637-4AA9-B2D5-4E6F4504AD0A}" srcOrd="0" destOrd="0" presId="urn:microsoft.com/office/officeart/2016/7/layout/VerticalSolidActionList"/>
    <dgm:cxn modelId="{F7159B9A-EBCA-494E-8AA7-95F3BE7DA031}" type="presOf" srcId="{F78BB20A-28D8-447D-8A05-C8A6D88223DF}" destId="{D4F16648-7D3A-4EF0-853A-57DC54536AC0}" srcOrd="0" destOrd="0" presId="urn:microsoft.com/office/officeart/2016/7/layout/VerticalSolidActionList"/>
    <dgm:cxn modelId="{394AA7BB-9F63-4E85-9424-178F4ABBF349}" srcId="{F78BB20A-28D8-447D-8A05-C8A6D88223DF}" destId="{5EED3E6B-C7AC-4E76-831C-5BDF355B7F87}" srcOrd="0" destOrd="0" parTransId="{5370821B-0566-419C-9989-C2FA88E7FA0D}" sibTransId="{505EAB1B-7CC4-4090-B9EE-103241E42712}"/>
    <dgm:cxn modelId="{F0827DC3-3798-4E4E-B705-D2F4A845F4F4}" type="presOf" srcId="{FCE9FD35-9910-4C9C-9CBB-7386EEA0E498}" destId="{705B18EA-186E-4A1A-AE53-8DFFD8D5484D}" srcOrd="0" destOrd="0" presId="urn:microsoft.com/office/officeart/2016/7/layout/VerticalSolidActionList"/>
    <dgm:cxn modelId="{BE1BDDC9-2648-483D-B156-2085716E38E8}" srcId="{A506C1C5-2172-4F2D-A73D-EE9EE167ADC7}" destId="{F78BB20A-28D8-447D-8A05-C8A6D88223DF}" srcOrd="1" destOrd="0" parTransId="{C3245203-BB8A-4909-92AC-05E8DCF7E867}" sibTransId="{411AB6C0-3860-4D77-B6C4-91DB7398E9EB}"/>
    <dgm:cxn modelId="{68713DD2-DD1B-432B-8611-05C35DD624C4}" type="presOf" srcId="{AD49451F-916F-438D-A64D-C7201712CC35}" destId="{705B18EA-186E-4A1A-AE53-8DFFD8D5484D}" srcOrd="0" destOrd="1" presId="urn:microsoft.com/office/officeart/2016/7/layout/VerticalSolidActionList"/>
    <dgm:cxn modelId="{C4FE0AEA-CD03-4761-BA46-B6F1DB2EBF14}" srcId="{FCE9FD35-9910-4C9C-9CBB-7386EEA0E498}" destId="{A675C437-2651-41CD-A6C9-8AB5796EE5B0}" srcOrd="1" destOrd="0" parTransId="{2565DF87-ABBB-4C5D-B950-DCC88D7368AA}" sibTransId="{6DDE9F1D-7040-4284-8693-F0C58271F047}"/>
    <dgm:cxn modelId="{396A1EF7-BF30-4822-AEB9-5EE2F1CC7F5A}" srcId="{1BC84B15-6201-474D-AB0B-53286D1275C8}" destId="{FCE9FD35-9910-4C9C-9CBB-7386EEA0E498}" srcOrd="0" destOrd="0" parTransId="{F07E8368-7A00-45AD-991B-BECADA6AB51E}" sibTransId="{A9DA80DE-8905-4933-93FC-81CEDCC07587}"/>
    <dgm:cxn modelId="{0CDAD0FA-0129-4F2A-8D15-9E8A7C995AA1}" srcId="{A506C1C5-2172-4F2D-A73D-EE9EE167ADC7}" destId="{1BC84B15-6201-474D-AB0B-53286D1275C8}" srcOrd="0" destOrd="0" parTransId="{A43A69C7-BDAF-4412-B596-A2EC8A386877}" sibTransId="{176E69E8-FD8B-432E-9F91-F9A90FB8DD7B}"/>
    <dgm:cxn modelId="{16F956BA-A70D-46DE-B4B1-88AD47D2FF6F}" type="presParOf" srcId="{0171B480-F637-4AA9-B2D5-4E6F4504AD0A}" destId="{7762EBFF-C93B-426E-B2DF-0B20C2EA6241}" srcOrd="0" destOrd="0" presId="urn:microsoft.com/office/officeart/2016/7/layout/VerticalSolidActionList"/>
    <dgm:cxn modelId="{B20808EF-BCDC-4B5E-B298-3280FE8A4AAF}" type="presParOf" srcId="{7762EBFF-C93B-426E-B2DF-0B20C2EA6241}" destId="{6466F1ED-15F0-403B-B73C-77CAD2510147}" srcOrd="0" destOrd="0" presId="urn:microsoft.com/office/officeart/2016/7/layout/VerticalSolidActionList"/>
    <dgm:cxn modelId="{5C3DC1FF-0C09-4406-AC84-F445759EEC0F}" type="presParOf" srcId="{7762EBFF-C93B-426E-B2DF-0B20C2EA6241}" destId="{705B18EA-186E-4A1A-AE53-8DFFD8D5484D}" srcOrd="1" destOrd="0" presId="urn:microsoft.com/office/officeart/2016/7/layout/VerticalSolidActionList"/>
    <dgm:cxn modelId="{9FF0DC7D-1AF5-439F-AC12-A6CE3DBD74A8}" type="presParOf" srcId="{0171B480-F637-4AA9-B2D5-4E6F4504AD0A}" destId="{A6E64823-87E8-45B8-824B-F95B6FB1E424}" srcOrd="1" destOrd="0" presId="urn:microsoft.com/office/officeart/2016/7/layout/VerticalSolidActionList"/>
    <dgm:cxn modelId="{E9226815-121D-45ED-B1FE-C4A6C6DD091F}" type="presParOf" srcId="{0171B480-F637-4AA9-B2D5-4E6F4504AD0A}" destId="{66A40ECB-ACD4-4F03-9E80-539831BF907B}" srcOrd="2" destOrd="0" presId="urn:microsoft.com/office/officeart/2016/7/layout/VerticalSolidActionList"/>
    <dgm:cxn modelId="{68888F5A-F1BA-4DAD-9A8B-2330BB05D197}" type="presParOf" srcId="{66A40ECB-ACD4-4F03-9E80-539831BF907B}" destId="{D4F16648-7D3A-4EF0-853A-57DC54536AC0}" srcOrd="0" destOrd="0" presId="urn:microsoft.com/office/officeart/2016/7/layout/VerticalSolidActionList"/>
    <dgm:cxn modelId="{0EFCBC06-E5ED-4CD6-AB58-D8F185D90F14}" type="presParOf" srcId="{66A40ECB-ACD4-4F03-9E80-539831BF907B}" destId="{18FA9FA9-23F2-4561-84A5-F6F17E758CCF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FC168A-1009-40F4-A682-C6BB988D49E3}" type="doc">
      <dgm:prSet loTypeId="urn:microsoft.com/office/officeart/2018/5/layout/IconLeafLabelList" loCatId="icon" qsTypeId="urn:microsoft.com/office/officeart/2005/8/quickstyle/simple1#3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6EDF7BC-D79D-4412-8F82-DEBB9A573AA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CA" b="0" i="0" dirty="0"/>
            <a:t>Instagram : @uofg_bbrm</a:t>
          </a:r>
          <a:endParaRPr lang="en-US" dirty="0"/>
        </a:p>
      </dgm:t>
    </dgm:pt>
    <dgm:pt modelId="{88E976D8-9280-45AA-B86E-F3181ED8BA91}" type="parTrans" cxnId="{DA98D74D-3DE1-4690-A5D6-0C1D9C7891DE}">
      <dgm:prSet/>
      <dgm:spPr/>
      <dgm:t>
        <a:bodyPr/>
        <a:lstStyle/>
        <a:p>
          <a:endParaRPr lang="en-US"/>
        </a:p>
      </dgm:t>
    </dgm:pt>
    <dgm:pt modelId="{0361597F-F5BA-47A2-9A35-23B9F6817156}" type="sibTrans" cxnId="{DA98D74D-3DE1-4690-A5D6-0C1D9C7891DE}">
      <dgm:prSet/>
      <dgm:spPr/>
      <dgm:t>
        <a:bodyPr/>
        <a:lstStyle/>
        <a:p>
          <a:endParaRPr lang="en-US"/>
        </a:p>
      </dgm:t>
    </dgm:pt>
    <dgm:pt modelId="{ADEA49E8-B938-451C-B93E-51BF1A78D729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CA" b="0" i="0" dirty="0"/>
            <a:t>Plan events for all BBRM students</a:t>
          </a:r>
        </a:p>
        <a:p>
          <a:pPr>
            <a:lnSpc>
              <a:spcPct val="100000"/>
            </a:lnSpc>
            <a:defRPr cap="all"/>
          </a:pPr>
          <a:r>
            <a:rPr lang="en-CA" b="0" i="0" dirty="0"/>
            <a:t>BBRM Lounge: </a:t>
          </a:r>
          <a:r>
            <a:rPr lang="en-CA" b="0" i="0" dirty="0" err="1"/>
            <a:t>GrAham</a:t>
          </a:r>
          <a:r>
            <a:rPr lang="en-CA" b="0" i="0" dirty="0"/>
            <a:t> Hall 3311/3312</a:t>
          </a:r>
          <a:endParaRPr lang="en-US" dirty="0"/>
        </a:p>
      </dgm:t>
    </dgm:pt>
    <dgm:pt modelId="{EAE94B95-D8F1-4051-B792-DBAEFE1710D0}" type="parTrans" cxnId="{910E132A-E708-44ED-A9F5-4DBFA017F339}">
      <dgm:prSet/>
      <dgm:spPr/>
      <dgm:t>
        <a:bodyPr/>
        <a:lstStyle/>
        <a:p>
          <a:endParaRPr lang="en-US"/>
        </a:p>
      </dgm:t>
    </dgm:pt>
    <dgm:pt modelId="{614F83CA-F1C8-4B44-B048-9F609AE89E1B}" type="sibTrans" cxnId="{910E132A-E708-44ED-A9F5-4DBFA017F339}">
      <dgm:prSet/>
      <dgm:spPr/>
      <dgm:t>
        <a:bodyPr/>
        <a:lstStyle/>
        <a:p>
          <a:endParaRPr lang="en-US"/>
        </a:p>
      </dgm:t>
    </dgm:pt>
    <dgm:pt modelId="{26A47581-AD59-4094-8F03-8685A8C72AD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CA" b="0" i="0"/>
            <a:t>Email them with questions and to be added to the listserv: BBRMSC@uoguelph.ca</a:t>
          </a:r>
          <a:endParaRPr lang="en-US"/>
        </a:p>
      </dgm:t>
    </dgm:pt>
    <dgm:pt modelId="{1F29D160-7768-4946-99CB-984869987BC0}" type="parTrans" cxnId="{10290C24-9072-43F9-BFAB-59C0BEACD6A8}">
      <dgm:prSet/>
      <dgm:spPr/>
      <dgm:t>
        <a:bodyPr/>
        <a:lstStyle/>
        <a:p>
          <a:endParaRPr lang="en-US"/>
        </a:p>
      </dgm:t>
    </dgm:pt>
    <dgm:pt modelId="{EBDF87FC-9EAC-4EC6-8359-1F95C9B0CEC9}" type="sibTrans" cxnId="{10290C24-9072-43F9-BFAB-59C0BEACD6A8}">
      <dgm:prSet/>
      <dgm:spPr/>
      <dgm:t>
        <a:bodyPr/>
        <a:lstStyle/>
        <a:p>
          <a:endParaRPr lang="en-US"/>
        </a:p>
      </dgm:t>
    </dgm:pt>
    <dgm:pt modelId="{27EF7B41-8AAF-43E8-A1BB-D9A8452205A5}" type="pres">
      <dgm:prSet presAssocID="{8BFC168A-1009-40F4-A682-C6BB988D49E3}" presName="root" presStyleCnt="0">
        <dgm:presLayoutVars>
          <dgm:dir/>
          <dgm:resizeHandles val="exact"/>
        </dgm:presLayoutVars>
      </dgm:prSet>
      <dgm:spPr/>
    </dgm:pt>
    <dgm:pt modelId="{AA7DE2D9-8D60-4409-9EB6-07163BF2AA23}" type="pres">
      <dgm:prSet presAssocID="{A6EDF7BC-D79D-4412-8F82-DEBB9A573AA7}" presName="compNode" presStyleCnt="0"/>
      <dgm:spPr/>
    </dgm:pt>
    <dgm:pt modelId="{C1A2151F-152A-4C1B-A459-5FCC78C6610F}" type="pres">
      <dgm:prSet presAssocID="{A6EDF7BC-D79D-4412-8F82-DEBB9A573AA7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A435F738-1AA0-46B6-B3A3-006682C09C7C}" type="pres">
      <dgm:prSet presAssocID="{A6EDF7BC-D79D-4412-8F82-DEBB9A573AA7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7F6B9E10-A41E-452F-B62E-7B50EFEB0E9C}" type="pres">
      <dgm:prSet presAssocID="{A6EDF7BC-D79D-4412-8F82-DEBB9A573AA7}" presName="spaceRect" presStyleCnt="0"/>
      <dgm:spPr/>
    </dgm:pt>
    <dgm:pt modelId="{9E36310E-3D1B-4215-8849-F21B278A0CE7}" type="pres">
      <dgm:prSet presAssocID="{A6EDF7BC-D79D-4412-8F82-DEBB9A573AA7}" presName="textRect" presStyleLbl="revTx" presStyleIdx="0" presStyleCnt="3">
        <dgm:presLayoutVars>
          <dgm:chMax val="1"/>
          <dgm:chPref val="1"/>
        </dgm:presLayoutVars>
      </dgm:prSet>
      <dgm:spPr/>
    </dgm:pt>
    <dgm:pt modelId="{2C0A0CBB-6F04-4CD1-A97C-16FB56E90402}" type="pres">
      <dgm:prSet presAssocID="{0361597F-F5BA-47A2-9A35-23B9F6817156}" presName="sibTrans" presStyleCnt="0"/>
      <dgm:spPr/>
    </dgm:pt>
    <dgm:pt modelId="{3EF0E790-1625-441A-A4EA-6F927ADDFDC7}" type="pres">
      <dgm:prSet presAssocID="{ADEA49E8-B938-451C-B93E-51BF1A78D729}" presName="compNode" presStyleCnt="0"/>
      <dgm:spPr/>
    </dgm:pt>
    <dgm:pt modelId="{375210E2-D300-46EE-9815-35E90B2B16B7}" type="pres">
      <dgm:prSet presAssocID="{ADEA49E8-B938-451C-B93E-51BF1A78D729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25F9A2E0-201F-4DE0-B066-FAE3B97A0422}" type="pres">
      <dgm:prSet presAssocID="{ADEA49E8-B938-451C-B93E-51BF1A78D729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4F3A27D6-C4D9-4083-805F-4FF6C293D72F}" type="pres">
      <dgm:prSet presAssocID="{ADEA49E8-B938-451C-B93E-51BF1A78D729}" presName="spaceRect" presStyleCnt="0"/>
      <dgm:spPr/>
    </dgm:pt>
    <dgm:pt modelId="{2D58381C-3121-4E2B-806C-61CBFFE57BA6}" type="pres">
      <dgm:prSet presAssocID="{ADEA49E8-B938-451C-B93E-51BF1A78D729}" presName="textRect" presStyleLbl="revTx" presStyleIdx="1" presStyleCnt="3">
        <dgm:presLayoutVars>
          <dgm:chMax val="1"/>
          <dgm:chPref val="1"/>
        </dgm:presLayoutVars>
      </dgm:prSet>
      <dgm:spPr/>
    </dgm:pt>
    <dgm:pt modelId="{C3A36E23-66D5-4037-9A6D-2976B42DA54D}" type="pres">
      <dgm:prSet presAssocID="{614F83CA-F1C8-4B44-B048-9F609AE89E1B}" presName="sibTrans" presStyleCnt="0"/>
      <dgm:spPr/>
    </dgm:pt>
    <dgm:pt modelId="{755261C7-C466-4C02-8EE1-05839457E20C}" type="pres">
      <dgm:prSet presAssocID="{26A47581-AD59-4094-8F03-8685A8C72ADA}" presName="compNode" presStyleCnt="0"/>
      <dgm:spPr/>
    </dgm:pt>
    <dgm:pt modelId="{CBEFE2DD-B323-4C87-A80D-BB24B8ED1682}" type="pres">
      <dgm:prSet presAssocID="{26A47581-AD59-4094-8F03-8685A8C72ADA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9F0870F1-18F6-46BF-AC57-D187E1027139}" type="pres">
      <dgm:prSet presAssocID="{26A47581-AD59-4094-8F03-8685A8C72ADA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9CD637A2-D849-4CC1-96E9-510F4779F8DA}" type="pres">
      <dgm:prSet presAssocID="{26A47581-AD59-4094-8F03-8685A8C72ADA}" presName="spaceRect" presStyleCnt="0"/>
      <dgm:spPr/>
    </dgm:pt>
    <dgm:pt modelId="{173FF50A-B994-42B3-AD01-6F7727EF4247}" type="pres">
      <dgm:prSet presAssocID="{26A47581-AD59-4094-8F03-8685A8C72AD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E8621606-605C-4001-AE0F-FFD641F21A87}" type="presOf" srcId="{A6EDF7BC-D79D-4412-8F82-DEBB9A573AA7}" destId="{9E36310E-3D1B-4215-8849-F21B278A0CE7}" srcOrd="0" destOrd="0" presId="urn:microsoft.com/office/officeart/2018/5/layout/IconLeafLabelList"/>
    <dgm:cxn modelId="{ECA62313-305A-4EB9-B893-087803D568D1}" type="presOf" srcId="{8BFC168A-1009-40F4-A682-C6BB988D49E3}" destId="{27EF7B41-8AAF-43E8-A1BB-D9A8452205A5}" srcOrd="0" destOrd="0" presId="urn:microsoft.com/office/officeart/2018/5/layout/IconLeafLabelList"/>
    <dgm:cxn modelId="{10290C24-9072-43F9-BFAB-59C0BEACD6A8}" srcId="{8BFC168A-1009-40F4-A682-C6BB988D49E3}" destId="{26A47581-AD59-4094-8F03-8685A8C72ADA}" srcOrd="2" destOrd="0" parTransId="{1F29D160-7768-4946-99CB-984869987BC0}" sibTransId="{EBDF87FC-9EAC-4EC6-8359-1F95C9B0CEC9}"/>
    <dgm:cxn modelId="{910E132A-E708-44ED-A9F5-4DBFA017F339}" srcId="{8BFC168A-1009-40F4-A682-C6BB988D49E3}" destId="{ADEA49E8-B938-451C-B93E-51BF1A78D729}" srcOrd="1" destOrd="0" parTransId="{EAE94B95-D8F1-4051-B792-DBAEFE1710D0}" sibTransId="{614F83CA-F1C8-4B44-B048-9F609AE89E1B}"/>
    <dgm:cxn modelId="{DA98D74D-3DE1-4690-A5D6-0C1D9C7891DE}" srcId="{8BFC168A-1009-40F4-A682-C6BB988D49E3}" destId="{A6EDF7BC-D79D-4412-8F82-DEBB9A573AA7}" srcOrd="0" destOrd="0" parTransId="{88E976D8-9280-45AA-B86E-F3181ED8BA91}" sibTransId="{0361597F-F5BA-47A2-9A35-23B9F6817156}"/>
    <dgm:cxn modelId="{6CA52ACC-8175-415E-92F4-85017A864AD8}" type="presOf" srcId="{ADEA49E8-B938-451C-B93E-51BF1A78D729}" destId="{2D58381C-3121-4E2B-806C-61CBFFE57BA6}" srcOrd="0" destOrd="0" presId="urn:microsoft.com/office/officeart/2018/5/layout/IconLeafLabelList"/>
    <dgm:cxn modelId="{01BCAAE2-B4D0-45C1-9BE9-8C8CD108F0AE}" type="presOf" srcId="{26A47581-AD59-4094-8F03-8685A8C72ADA}" destId="{173FF50A-B994-42B3-AD01-6F7727EF4247}" srcOrd="0" destOrd="0" presId="urn:microsoft.com/office/officeart/2018/5/layout/IconLeafLabelList"/>
    <dgm:cxn modelId="{17046F90-1C73-43E1-A572-994CC5C1D740}" type="presParOf" srcId="{27EF7B41-8AAF-43E8-A1BB-D9A8452205A5}" destId="{AA7DE2D9-8D60-4409-9EB6-07163BF2AA23}" srcOrd="0" destOrd="0" presId="urn:microsoft.com/office/officeart/2018/5/layout/IconLeafLabelList"/>
    <dgm:cxn modelId="{0BDDEB74-3109-442A-81BF-ADD66237E5C5}" type="presParOf" srcId="{AA7DE2D9-8D60-4409-9EB6-07163BF2AA23}" destId="{C1A2151F-152A-4C1B-A459-5FCC78C6610F}" srcOrd="0" destOrd="0" presId="urn:microsoft.com/office/officeart/2018/5/layout/IconLeafLabelList"/>
    <dgm:cxn modelId="{4417F027-6470-4C4D-8EB7-4BD9AFA40ADA}" type="presParOf" srcId="{AA7DE2D9-8D60-4409-9EB6-07163BF2AA23}" destId="{A435F738-1AA0-46B6-B3A3-006682C09C7C}" srcOrd="1" destOrd="0" presId="urn:microsoft.com/office/officeart/2018/5/layout/IconLeafLabelList"/>
    <dgm:cxn modelId="{3D09A88F-95CE-4CFC-80E8-0A7CE8A32861}" type="presParOf" srcId="{AA7DE2D9-8D60-4409-9EB6-07163BF2AA23}" destId="{7F6B9E10-A41E-452F-B62E-7B50EFEB0E9C}" srcOrd="2" destOrd="0" presId="urn:microsoft.com/office/officeart/2018/5/layout/IconLeafLabelList"/>
    <dgm:cxn modelId="{488F2E73-26A2-4D5D-B6AF-A7FAA573670A}" type="presParOf" srcId="{AA7DE2D9-8D60-4409-9EB6-07163BF2AA23}" destId="{9E36310E-3D1B-4215-8849-F21B278A0CE7}" srcOrd="3" destOrd="0" presId="urn:microsoft.com/office/officeart/2018/5/layout/IconLeafLabelList"/>
    <dgm:cxn modelId="{EC5641E4-031A-43CC-A7B8-886E8533185E}" type="presParOf" srcId="{27EF7B41-8AAF-43E8-A1BB-D9A8452205A5}" destId="{2C0A0CBB-6F04-4CD1-A97C-16FB56E90402}" srcOrd="1" destOrd="0" presId="urn:microsoft.com/office/officeart/2018/5/layout/IconLeafLabelList"/>
    <dgm:cxn modelId="{64C27F4D-6EB2-411D-A35A-CF09D8B9722F}" type="presParOf" srcId="{27EF7B41-8AAF-43E8-A1BB-D9A8452205A5}" destId="{3EF0E790-1625-441A-A4EA-6F927ADDFDC7}" srcOrd="2" destOrd="0" presId="urn:microsoft.com/office/officeart/2018/5/layout/IconLeafLabelList"/>
    <dgm:cxn modelId="{54F5C188-8159-4349-9752-67989E52AA55}" type="presParOf" srcId="{3EF0E790-1625-441A-A4EA-6F927ADDFDC7}" destId="{375210E2-D300-46EE-9815-35E90B2B16B7}" srcOrd="0" destOrd="0" presId="urn:microsoft.com/office/officeart/2018/5/layout/IconLeafLabelList"/>
    <dgm:cxn modelId="{85412778-EF6E-4979-89CC-164087FF54C3}" type="presParOf" srcId="{3EF0E790-1625-441A-A4EA-6F927ADDFDC7}" destId="{25F9A2E0-201F-4DE0-B066-FAE3B97A0422}" srcOrd="1" destOrd="0" presId="urn:microsoft.com/office/officeart/2018/5/layout/IconLeafLabelList"/>
    <dgm:cxn modelId="{885F464B-3C56-4FE7-9724-B51EAD2D15C4}" type="presParOf" srcId="{3EF0E790-1625-441A-A4EA-6F927ADDFDC7}" destId="{4F3A27D6-C4D9-4083-805F-4FF6C293D72F}" srcOrd="2" destOrd="0" presId="urn:microsoft.com/office/officeart/2018/5/layout/IconLeafLabelList"/>
    <dgm:cxn modelId="{0B17C75A-FFEF-4493-B964-5DDB4B175357}" type="presParOf" srcId="{3EF0E790-1625-441A-A4EA-6F927ADDFDC7}" destId="{2D58381C-3121-4E2B-806C-61CBFFE57BA6}" srcOrd="3" destOrd="0" presId="urn:microsoft.com/office/officeart/2018/5/layout/IconLeafLabelList"/>
    <dgm:cxn modelId="{04E43237-F80E-4D55-8386-4E654EDB0E25}" type="presParOf" srcId="{27EF7B41-8AAF-43E8-A1BB-D9A8452205A5}" destId="{C3A36E23-66D5-4037-9A6D-2976B42DA54D}" srcOrd="3" destOrd="0" presId="urn:microsoft.com/office/officeart/2018/5/layout/IconLeafLabelList"/>
    <dgm:cxn modelId="{09463974-6AFA-49E8-9D2D-9D8FFE61433A}" type="presParOf" srcId="{27EF7B41-8AAF-43E8-A1BB-D9A8452205A5}" destId="{755261C7-C466-4C02-8EE1-05839457E20C}" srcOrd="4" destOrd="0" presId="urn:microsoft.com/office/officeart/2018/5/layout/IconLeafLabelList"/>
    <dgm:cxn modelId="{E1E87B54-295F-48BA-8F02-CAA71BABD875}" type="presParOf" srcId="{755261C7-C466-4C02-8EE1-05839457E20C}" destId="{CBEFE2DD-B323-4C87-A80D-BB24B8ED1682}" srcOrd="0" destOrd="0" presId="urn:microsoft.com/office/officeart/2018/5/layout/IconLeafLabelList"/>
    <dgm:cxn modelId="{F57C0208-0B5C-4B95-AC94-BFFCDD061D70}" type="presParOf" srcId="{755261C7-C466-4C02-8EE1-05839457E20C}" destId="{9F0870F1-18F6-46BF-AC57-D187E1027139}" srcOrd="1" destOrd="0" presId="urn:microsoft.com/office/officeart/2018/5/layout/IconLeafLabelList"/>
    <dgm:cxn modelId="{99566447-415E-467A-90D9-D6C58895F8D4}" type="presParOf" srcId="{755261C7-C466-4C02-8EE1-05839457E20C}" destId="{9CD637A2-D849-4CC1-96E9-510F4779F8DA}" srcOrd="2" destOrd="0" presId="urn:microsoft.com/office/officeart/2018/5/layout/IconLeafLabelList"/>
    <dgm:cxn modelId="{66F693DC-6914-4904-AD01-01616AF8D2DE}" type="presParOf" srcId="{755261C7-C466-4C02-8EE1-05839457E20C}" destId="{173FF50A-B994-42B3-AD01-6F7727EF4247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545833C-48CF-4C3B-9C17-B9105159F575}" type="doc">
      <dgm:prSet loTypeId="urn:microsoft.com/office/officeart/2018/5/layout/IconLeafLabelList" loCatId="icon" qsTypeId="urn:microsoft.com/office/officeart/2005/8/quickstyle/simple1#4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A1F1714-6791-4E38-B4A2-4EF2B52948CB}">
      <dgm:prSet/>
      <dgm:spPr/>
      <dgm:t>
        <a:bodyPr/>
        <a:lstStyle/>
        <a:p>
          <a:pPr>
            <a:defRPr cap="all"/>
          </a:pPr>
          <a:r>
            <a:rPr lang="en-CA" b="0" i="0"/>
            <a:t>Will send listserv emails with information</a:t>
          </a:r>
          <a:endParaRPr lang="en-US"/>
        </a:p>
      </dgm:t>
    </dgm:pt>
    <dgm:pt modelId="{E5EEF99D-227B-4A9A-B1BE-E836D7BE46B1}" type="parTrans" cxnId="{060C06D5-9BBC-43D1-9624-414B881E5FDA}">
      <dgm:prSet/>
      <dgm:spPr/>
      <dgm:t>
        <a:bodyPr/>
        <a:lstStyle/>
        <a:p>
          <a:endParaRPr lang="en-US"/>
        </a:p>
      </dgm:t>
    </dgm:pt>
    <dgm:pt modelId="{73210DDA-CA65-45DA-8B66-6DAEA80A7D35}" type="sibTrans" cxnId="{060C06D5-9BBC-43D1-9624-414B881E5FDA}">
      <dgm:prSet/>
      <dgm:spPr/>
      <dgm:t>
        <a:bodyPr/>
        <a:lstStyle/>
        <a:p>
          <a:endParaRPr lang="en-US"/>
        </a:p>
      </dgm:t>
    </dgm:pt>
    <dgm:pt modelId="{31B0D00F-AB43-47CD-A38B-E697628FE679}">
      <dgm:prSet/>
      <dgm:spPr/>
      <dgm:t>
        <a:bodyPr/>
        <a:lstStyle/>
        <a:p>
          <a:pPr>
            <a:defRPr cap="all"/>
          </a:pPr>
          <a:r>
            <a:rPr lang="en-CA" b="0" i="0"/>
            <a:t>Plan events for all OAC students</a:t>
          </a:r>
          <a:endParaRPr lang="en-US"/>
        </a:p>
      </dgm:t>
    </dgm:pt>
    <dgm:pt modelId="{42E1C2D1-F186-476D-877C-528E698545C6}" type="parTrans" cxnId="{B5034811-8460-4C50-9BDF-DC4DF39AF84F}">
      <dgm:prSet/>
      <dgm:spPr/>
      <dgm:t>
        <a:bodyPr/>
        <a:lstStyle/>
        <a:p>
          <a:endParaRPr lang="en-US"/>
        </a:p>
      </dgm:t>
    </dgm:pt>
    <dgm:pt modelId="{6496138C-8621-4CAC-ABC9-280DEFB21ABE}" type="sibTrans" cxnId="{B5034811-8460-4C50-9BDF-DC4DF39AF84F}">
      <dgm:prSet/>
      <dgm:spPr/>
      <dgm:t>
        <a:bodyPr/>
        <a:lstStyle/>
        <a:p>
          <a:endParaRPr lang="en-US"/>
        </a:p>
      </dgm:t>
    </dgm:pt>
    <dgm:pt modelId="{9810B1F4-9884-4850-8F3B-84A31A7F85FB}">
      <dgm:prSet/>
      <dgm:spPr/>
      <dgm:t>
        <a:bodyPr/>
        <a:lstStyle/>
        <a:p>
          <a:pPr>
            <a:defRPr cap="all"/>
          </a:pPr>
          <a:r>
            <a:rPr lang="en-CA" b="0" i="0"/>
            <a:t>Website: aggies.ca</a:t>
          </a:r>
          <a:endParaRPr lang="en-US"/>
        </a:p>
      </dgm:t>
    </dgm:pt>
    <dgm:pt modelId="{0F934100-CD9F-448E-AECB-0B9239A59A96}" type="parTrans" cxnId="{C87D8BDD-C09E-4BC6-AF02-434CF1D00722}">
      <dgm:prSet/>
      <dgm:spPr/>
      <dgm:t>
        <a:bodyPr/>
        <a:lstStyle/>
        <a:p>
          <a:endParaRPr lang="en-US"/>
        </a:p>
      </dgm:t>
    </dgm:pt>
    <dgm:pt modelId="{179BEA1A-5B23-4D71-B415-64F9326AC901}" type="sibTrans" cxnId="{C87D8BDD-C09E-4BC6-AF02-434CF1D00722}">
      <dgm:prSet/>
      <dgm:spPr/>
      <dgm:t>
        <a:bodyPr/>
        <a:lstStyle/>
        <a:p>
          <a:endParaRPr lang="en-US"/>
        </a:p>
      </dgm:t>
    </dgm:pt>
    <dgm:pt modelId="{B9F75075-1CDD-4B85-9F9C-F1E1598B0B7D}" type="pres">
      <dgm:prSet presAssocID="{E545833C-48CF-4C3B-9C17-B9105159F575}" presName="root" presStyleCnt="0">
        <dgm:presLayoutVars>
          <dgm:dir/>
          <dgm:resizeHandles val="exact"/>
        </dgm:presLayoutVars>
      </dgm:prSet>
      <dgm:spPr/>
    </dgm:pt>
    <dgm:pt modelId="{98F52A52-8179-432B-8C50-66041FB278F5}" type="pres">
      <dgm:prSet presAssocID="{AA1F1714-6791-4E38-B4A2-4EF2B52948CB}" presName="compNode" presStyleCnt="0"/>
      <dgm:spPr/>
    </dgm:pt>
    <dgm:pt modelId="{A75FD530-D006-4BF9-870D-8B45A32F6AB9}" type="pres">
      <dgm:prSet presAssocID="{AA1F1714-6791-4E38-B4A2-4EF2B52948CB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9C9F23AC-5CA8-430D-8057-ADBE4086ADFB}" type="pres">
      <dgm:prSet presAssocID="{AA1F1714-6791-4E38-B4A2-4EF2B52948CB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3B426597-3A66-4839-B000-FCE390F7D50E}" type="pres">
      <dgm:prSet presAssocID="{AA1F1714-6791-4E38-B4A2-4EF2B52948CB}" presName="spaceRect" presStyleCnt="0"/>
      <dgm:spPr/>
    </dgm:pt>
    <dgm:pt modelId="{5AE3E35A-C509-425B-AB8A-51DE2DF0B0E3}" type="pres">
      <dgm:prSet presAssocID="{AA1F1714-6791-4E38-B4A2-4EF2B52948CB}" presName="textRect" presStyleLbl="revTx" presStyleIdx="0" presStyleCnt="3">
        <dgm:presLayoutVars>
          <dgm:chMax val="1"/>
          <dgm:chPref val="1"/>
        </dgm:presLayoutVars>
      </dgm:prSet>
      <dgm:spPr/>
    </dgm:pt>
    <dgm:pt modelId="{5BAA59CE-1C22-48F7-B520-52824DE7208A}" type="pres">
      <dgm:prSet presAssocID="{73210DDA-CA65-45DA-8B66-6DAEA80A7D35}" presName="sibTrans" presStyleCnt="0"/>
      <dgm:spPr/>
    </dgm:pt>
    <dgm:pt modelId="{776CF884-D822-4150-B06F-09B6CDA7A888}" type="pres">
      <dgm:prSet presAssocID="{31B0D00F-AB43-47CD-A38B-E697628FE679}" presName="compNode" presStyleCnt="0"/>
      <dgm:spPr/>
    </dgm:pt>
    <dgm:pt modelId="{C89AB73E-FD5B-445D-8455-2E569FEEF020}" type="pres">
      <dgm:prSet presAssocID="{31B0D00F-AB43-47CD-A38B-E697628FE679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0C7789F1-BBB0-45E5-90BD-72ADACE3095C}" type="pres">
      <dgm:prSet presAssocID="{31B0D00F-AB43-47CD-A38B-E697628FE679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548765D9-CDF6-49C6-B05A-028C03304677}" type="pres">
      <dgm:prSet presAssocID="{31B0D00F-AB43-47CD-A38B-E697628FE679}" presName="spaceRect" presStyleCnt="0"/>
      <dgm:spPr/>
    </dgm:pt>
    <dgm:pt modelId="{D7D40E63-AE96-45EB-96D8-19D02622D264}" type="pres">
      <dgm:prSet presAssocID="{31B0D00F-AB43-47CD-A38B-E697628FE679}" presName="textRect" presStyleLbl="revTx" presStyleIdx="1" presStyleCnt="3">
        <dgm:presLayoutVars>
          <dgm:chMax val="1"/>
          <dgm:chPref val="1"/>
        </dgm:presLayoutVars>
      </dgm:prSet>
      <dgm:spPr/>
    </dgm:pt>
    <dgm:pt modelId="{136BAAB8-F796-44AC-8CF7-343DBE8F72C5}" type="pres">
      <dgm:prSet presAssocID="{6496138C-8621-4CAC-ABC9-280DEFB21ABE}" presName="sibTrans" presStyleCnt="0"/>
      <dgm:spPr/>
    </dgm:pt>
    <dgm:pt modelId="{1528099A-54A4-4D41-B774-7F5DEA523227}" type="pres">
      <dgm:prSet presAssocID="{9810B1F4-9884-4850-8F3B-84A31A7F85FB}" presName="compNode" presStyleCnt="0"/>
      <dgm:spPr/>
    </dgm:pt>
    <dgm:pt modelId="{82537EDB-43E2-462D-81FB-C5ED4D9C1DF4}" type="pres">
      <dgm:prSet presAssocID="{9810B1F4-9884-4850-8F3B-84A31A7F85FB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D9180F63-3CD9-40D5-89BE-FE7B54AF40D2}" type="pres">
      <dgm:prSet presAssocID="{9810B1F4-9884-4850-8F3B-84A31A7F85FB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itor"/>
        </a:ext>
      </dgm:extLst>
    </dgm:pt>
    <dgm:pt modelId="{29A14969-D95C-465C-B523-19F4C7831C0E}" type="pres">
      <dgm:prSet presAssocID="{9810B1F4-9884-4850-8F3B-84A31A7F85FB}" presName="spaceRect" presStyleCnt="0"/>
      <dgm:spPr/>
    </dgm:pt>
    <dgm:pt modelId="{E919C101-7434-4A46-8FB6-DAE34BA072D8}" type="pres">
      <dgm:prSet presAssocID="{9810B1F4-9884-4850-8F3B-84A31A7F85FB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B5034811-8460-4C50-9BDF-DC4DF39AF84F}" srcId="{E545833C-48CF-4C3B-9C17-B9105159F575}" destId="{31B0D00F-AB43-47CD-A38B-E697628FE679}" srcOrd="1" destOrd="0" parTransId="{42E1C2D1-F186-476D-877C-528E698545C6}" sibTransId="{6496138C-8621-4CAC-ABC9-280DEFB21ABE}"/>
    <dgm:cxn modelId="{E591EF71-EA31-4719-9E23-2BFAE0FA7091}" type="presOf" srcId="{AA1F1714-6791-4E38-B4A2-4EF2B52948CB}" destId="{5AE3E35A-C509-425B-AB8A-51DE2DF0B0E3}" srcOrd="0" destOrd="0" presId="urn:microsoft.com/office/officeart/2018/5/layout/IconLeafLabelList"/>
    <dgm:cxn modelId="{A539067C-CC47-455D-92E0-86B98EA690D4}" type="presOf" srcId="{E545833C-48CF-4C3B-9C17-B9105159F575}" destId="{B9F75075-1CDD-4B85-9F9C-F1E1598B0B7D}" srcOrd="0" destOrd="0" presId="urn:microsoft.com/office/officeart/2018/5/layout/IconLeafLabelList"/>
    <dgm:cxn modelId="{2ACEAE8E-3AAE-4A97-9DD2-C429CE002CA9}" type="presOf" srcId="{9810B1F4-9884-4850-8F3B-84A31A7F85FB}" destId="{E919C101-7434-4A46-8FB6-DAE34BA072D8}" srcOrd="0" destOrd="0" presId="urn:microsoft.com/office/officeart/2018/5/layout/IconLeafLabelList"/>
    <dgm:cxn modelId="{060C06D5-9BBC-43D1-9624-414B881E5FDA}" srcId="{E545833C-48CF-4C3B-9C17-B9105159F575}" destId="{AA1F1714-6791-4E38-B4A2-4EF2B52948CB}" srcOrd="0" destOrd="0" parTransId="{E5EEF99D-227B-4A9A-B1BE-E836D7BE46B1}" sibTransId="{73210DDA-CA65-45DA-8B66-6DAEA80A7D35}"/>
    <dgm:cxn modelId="{C87D8BDD-C09E-4BC6-AF02-434CF1D00722}" srcId="{E545833C-48CF-4C3B-9C17-B9105159F575}" destId="{9810B1F4-9884-4850-8F3B-84A31A7F85FB}" srcOrd="2" destOrd="0" parTransId="{0F934100-CD9F-448E-AECB-0B9239A59A96}" sibTransId="{179BEA1A-5B23-4D71-B415-64F9326AC901}"/>
    <dgm:cxn modelId="{544766F0-3080-4E9F-ABF9-65214E2CF38B}" type="presOf" srcId="{31B0D00F-AB43-47CD-A38B-E697628FE679}" destId="{D7D40E63-AE96-45EB-96D8-19D02622D264}" srcOrd="0" destOrd="0" presId="urn:microsoft.com/office/officeart/2018/5/layout/IconLeafLabelList"/>
    <dgm:cxn modelId="{919BFE26-FAC1-4EC4-B25E-8AFCAF980027}" type="presParOf" srcId="{B9F75075-1CDD-4B85-9F9C-F1E1598B0B7D}" destId="{98F52A52-8179-432B-8C50-66041FB278F5}" srcOrd="0" destOrd="0" presId="urn:microsoft.com/office/officeart/2018/5/layout/IconLeafLabelList"/>
    <dgm:cxn modelId="{4296C58C-B7EC-453C-833C-7E2913847105}" type="presParOf" srcId="{98F52A52-8179-432B-8C50-66041FB278F5}" destId="{A75FD530-D006-4BF9-870D-8B45A32F6AB9}" srcOrd="0" destOrd="0" presId="urn:microsoft.com/office/officeart/2018/5/layout/IconLeafLabelList"/>
    <dgm:cxn modelId="{88E28FF3-0A9E-4696-A614-83C7E8FE3096}" type="presParOf" srcId="{98F52A52-8179-432B-8C50-66041FB278F5}" destId="{9C9F23AC-5CA8-430D-8057-ADBE4086ADFB}" srcOrd="1" destOrd="0" presId="urn:microsoft.com/office/officeart/2018/5/layout/IconLeafLabelList"/>
    <dgm:cxn modelId="{FA1768C6-7FF9-43D3-ADD0-91B41F6DD63D}" type="presParOf" srcId="{98F52A52-8179-432B-8C50-66041FB278F5}" destId="{3B426597-3A66-4839-B000-FCE390F7D50E}" srcOrd="2" destOrd="0" presId="urn:microsoft.com/office/officeart/2018/5/layout/IconLeafLabelList"/>
    <dgm:cxn modelId="{B613D4FE-EEAD-4D2F-BF8C-4D65DF92E141}" type="presParOf" srcId="{98F52A52-8179-432B-8C50-66041FB278F5}" destId="{5AE3E35A-C509-425B-AB8A-51DE2DF0B0E3}" srcOrd="3" destOrd="0" presId="urn:microsoft.com/office/officeart/2018/5/layout/IconLeafLabelList"/>
    <dgm:cxn modelId="{F95945E0-DFD7-4D5E-9865-AC0D62B21B5C}" type="presParOf" srcId="{B9F75075-1CDD-4B85-9F9C-F1E1598B0B7D}" destId="{5BAA59CE-1C22-48F7-B520-52824DE7208A}" srcOrd="1" destOrd="0" presId="urn:microsoft.com/office/officeart/2018/5/layout/IconLeafLabelList"/>
    <dgm:cxn modelId="{2D39D1CD-32C1-43E4-8783-418E72AA2472}" type="presParOf" srcId="{B9F75075-1CDD-4B85-9F9C-F1E1598B0B7D}" destId="{776CF884-D822-4150-B06F-09B6CDA7A888}" srcOrd="2" destOrd="0" presId="urn:microsoft.com/office/officeart/2018/5/layout/IconLeafLabelList"/>
    <dgm:cxn modelId="{F043B5A6-21D4-4837-A322-E9659FE773B1}" type="presParOf" srcId="{776CF884-D822-4150-B06F-09B6CDA7A888}" destId="{C89AB73E-FD5B-445D-8455-2E569FEEF020}" srcOrd="0" destOrd="0" presId="urn:microsoft.com/office/officeart/2018/5/layout/IconLeafLabelList"/>
    <dgm:cxn modelId="{2771D4E0-24EF-4C2D-957E-7BF15259429E}" type="presParOf" srcId="{776CF884-D822-4150-B06F-09B6CDA7A888}" destId="{0C7789F1-BBB0-45E5-90BD-72ADACE3095C}" srcOrd="1" destOrd="0" presId="urn:microsoft.com/office/officeart/2018/5/layout/IconLeafLabelList"/>
    <dgm:cxn modelId="{D901C406-57C2-47F9-941B-A2F9A534D5A4}" type="presParOf" srcId="{776CF884-D822-4150-B06F-09B6CDA7A888}" destId="{548765D9-CDF6-49C6-B05A-028C03304677}" srcOrd="2" destOrd="0" presId="urn:microsoft.com/office/officeart/2018/5/layout/IconLeafLabelList"/>
    <dgm:cxn modelId="{2FBCBEDE-3A8A-476C-87CE-DE84E1479BB0}" type="presParOf" srcId="{776CF884-D822-4150-B06F-09B6CDA7A888}" destId="{D7D40E63-AE96-45EB-96D8-19D02622D264}" srcOrd="3" destOrd="0" presId="urn:microsoft.com/office/officeart/2018/5/layout/IconLeafLabelList"/>
    <dgm:cxn modelId="{778D0E2D-9AB1-416C-8320-DF5971D3AFC8}" type="presParOf" srcId="{B9F75075-1CDD-4B85-9F9C-F1E1598B0B7D}" destId="{136BAAB8-F796-44AC-8CF7-343DBE8F72C5}" srcOrd="3" destOrd="0" presId="urn:microsoft.com/office/officeart/2018/5/layout/IconLeafLabelList"/>
    <dgm:cxn modelId="{4AAACA6F-6A98-46B6-AD2F-8DB1405223E6}" type="presParOf" srcId="{B9F75075-1CDD-4B85-9F9C-F1E1598B0B7D}" destId="{1528099A-54A4-4D41-B774-7F5DEA523227}" srcOrd="4" destOrd="0" presId="urn:microsoft.com/office/officeart/2018/5/layout/IconLeafLabelList"/>
    <dgm:cxn modelId="{5BC797A8-DC02-4237-89C3-0ACD62193401}" type="presParOf" srcId="{1528099A-54A4-4D41-B774-7F5DEA523227}" destId="{82537EDB-43E2-462D-81FB-C5ED4D9C1DF4}" srcOrd="0" destOrd="0" presId="urn:microsoft.com/office/officeart/2018/5/layout/IconLeafLabelList"/>
    <dgm:cxn modelId="{515F120F-F53C-41DF-A8AE-A9929E82F240}" type="presParOf" srcId="{1528099A-54A4-4D41-B774-7F5DEA523227}" destId="{D9180F63-3CD9-40D5-89BE-FE7B54AF40D2}" srcOrd="1" destOrd="0" presId="urn:microsoft.com/office/officeart/2018/5/layout/IconLeafLabelList"/>
    <dgm:cxn modelId="{981DF399-9579-4992-8B43-A63F67967659}" type="presParOf" srcId="{1528099A-54A4-4D41-B774-7F5DEA523227}" destId="{29A14969-D95C-465C-B523-19F4C7831C0E}" srcOrd="2" destOrd="0" presId="urn:microsoft.com/office/officeart/2018/5/layout/IconLeafLabelList"/>
    <dgm:cxn modelId="{F51B628E-B5BD-4EAE-9B0E-0E311139C5FB}" type="presParOf" srcId="{1528099A-54A4-4D41-B774-7F5DEA523227}" destId="{E919C101-7434-4A46-8FB6-DAE34BA072D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9C1F315-8FFB-42BF-A7B0-0D329E2752AC}" type="doc">
      <dgm:prSet loTypeId="urn:microsoft.com/office/officeart/2005/8/layout/vList5" loCatId="list" qsTypeId="urn:microsoft.com/office/officeart/2005/8/quickstyle/simple1#5" qsCatId="simple" csTypeId="urn:microsoft.com/office/officeart/2005/8/colors/colorful2#2" csCatId="colorful" phldr="1"/>
      <dgm:spPr/>
      <dgm:t>
        <a:bodyPr/>
        <a:lstStyle/>
        <a:p>
          <a:endParaRPr lang="en-US"/>
        </a:p>
      </dgm:t>
    </dgm:pt>
    <dgm:pt modelId="{218B3C24-16E2-4BBE-A9B6-058A5379142B}">
      <dgm:prSet/>
      <dgm:spPr/>
      <dgm:t>
        <a:bodyPr/>
        <a:lstStyle/>
        <a:p>
          <a:r>
            <a:rPr lang="en-CA" b="0" i="0"/>
            <a:t>Undergraduate Calendar</a:t>
          </a:r>
          <a:endParaRPr lang="en-US"/>
        </a:p>
      </dgm:t>
    </dgm:pt>
    <dgm:pt modelId="{AFA1ED68-3AC5-4A06-A2CB-2F5FF3E71303}" type="parTrans" cxnId="{C5697E5C-BD2B-48C5-929F-F1F84F90A8EB}">
      <dgm:prSet/>
      <dgm:spPr/>
      <dgm:t>
        <a:bodyPr/>
        <a:lstStyle/>
        <a:p>
          <a:endParaRPr lang="en-US"/>
        </a:p>
      </dgm:t>
    </dgm:pt>
    <dgm:pt modelId="{1558A100-718C-4104-8C51-3A716C75AA71}" type="sibTrans" cxnId="{C5697E5C-BD2B-48C5-929F-F1F84F90A8EB}">
      <dgm:prSet/>
      <dgm:spPr/>
      <dgm:t>
        <a:bodyPr/>
        <a:lstStyle/>
        <a:p>
          <a:endParaRPr lang="en-US"/>
        </a:p>
      </dgm:t>
    </dgm:pt>
    <dgm:pt modelId="{80DA4769-E171-46B1-A029-8F6305669EDD}">
      <dgm:prSet/>
      <dgm:spPr/>
      <dgm:t>
        <a:bodyPr/>
        <a:lstStyle/>
        <a:p>
          <a:r>
            <a:rPr lang="en-CA" b="0" i="0"/>
            <a:t>Polices, degree requirements, dates, course information etc. </a:t>
          </a:r>
          <a:r>
            <a:rPr lang="en-CA" b="0" i="0">
              <a:hlinkClick xmlns:r="http://schemas.openxmlformats.org/officeDocument/2006/relationships" r:id="rId1"/>
            </a:rPr>
            <a:t>https://www.uoguelph.ca/registrar/calendars/undergraduate</a:t>
          </a:r>
          <a:r>
            <a:rPr lang="en-CA" b="0" i="0"/>
            <a:t> </a:t>
          </a:r>
          <a:endParaRPr lang="en-US"/>
        </a:p>
      </dgm:t>
    </dgm:pt>
    <dgm:pt modelId="{5CCCD470-3740-4D51-AC33-F27FC4A092C2}" type="parTrans" cxnId="{70F9D644-8D97-498E-968A-C39672794E48}">
      <dgm:prSet/>
      <dgm:spPr/>
      <dgm:t>
        <a:bodyPr/>
        <a:lstStyle/>
        <a:p>
          <a:endParaRPr lang="en-US"/>
        </a:p>
      </dgm:t>
    </dgm:pt>
    <dgm:pt modelId="{38ED6425-7E44-4085-95DD-7F941B1DB1AE}" type="sibTrans" cxnId="{70F9D644-8D97-498E-968A-C39672794E48}">
      <dgm:prSet/>
      <dgm:spPr/>
      <dgm:t>
        <a:bodyPr/>
        <a:lstStyle/>
        <a:p>
          <a:endParaRPr lang="en-US"/>
        </a:p>
      </dgm:t>
    </dgm:pt>
    <dgm:pt modelId="{CF48C329-BE98-47DB-A718-FF6A5F12BC8A}">
      <dgm:prSet/>
      <dgm:spPr/>
      <dgm:t>
        <a:bodyPr/>
        <a:lstStyle/>
        <a:p>
          <a:r>
            <a:rPr lang="en-CA" b="0" i="0"/>
            <a:t>Listservs</a:t>
          </a:r>
          <a:endParaRPr lang="en-US"/>
        </a:p>
      </dgm:t>
    </dgm:pt>
    <dgm:pt modelId="{777CAED2-FFDF-4322-BA44-B27F8A6C057B}" type="parTrans" cxnId="{D46119A9-2A39-4B7B-A465-342E766C7CA0}">
      <dgm:prSet/>
      <dgm:spPr/>
      <dgm:t>
        <a:bodyPr/>
        <a:lstStyle/>
        <a:p>
          <a:endParaRPr lang="en-US"/>
        </a:p>
      </dgm:t>
    </dgm:pt>
    <dgm:pt modelId="{A202792D-5B8B-4391-BA32-4CFDC6909B19}" type="sibTrans" cxnId="{D46119A9-2A39-4B7B-A465-342E766C7CA0}">
      <dgm:prSet/>
      <dgm:spPr/>
      <dgm:t>
        <a:bodyPr/>
        <a:lstStyle/>
        <a:p>
          <a:endParaRPr lang="en-US"/>
        </a:p>
      </dgm:t>
    </dgm:pt>
    <dgm:pt modelId="{87757135-42DC-46C0-805C-AD8AA75EE40A}">
      <dgm:prSet/>
      <dgm:spPr/>
      <dgm:t>
        <a:bodyPr/>
        <a:lstStyle/>
        <a:p>
          <a:r>
            <a:rPr lang="en-CA" b="0" i="0"/>
            <a:t>Emails from me, SFOAC, BBRM Student Council and Registrar’s Office.</a:t>
          </a:r>
          <a:endParaRPr lang="en-US"/>
        </a:p>
      </dgm:t>
    </dgm:pt>
    <dgm:pt modelId="{0A7EB50E-14F8-48DD-BCB9-7F7E7E2E3547}" type="parTrans" cxnId="{C956369C-6D01-4118-917D-B5F8F5284D94}">
      <dgm:prSet/>
      <dgm:spPr/>
      <dgm:t>
        <a:bodyPr/>
        <a:lstStyle/>
        <a:p>
          <a:endParaRPr lang="en-US"/>
        </a:p>
      </dgm:t>
    </dgm:pt>
    <dgm:pt modelId="{BAC836DA-2BBE-4B1D-B9D4-69CA6C907059}" type="sibTrans" cxnId="{C956369C-6D01-4118-917D-B5F8F5284D94}">
      <dgm:prSet/>
      <dgm:spPr/>
      <dgm:t>
        <a:bodyPr/>
        <a:lstStyle/>
        <a:p>
          <a:endParaRPr lang="en-US"/>
        </a:p>
      </dgm:t>
    </dgm:pt>
    <dgm:pt modelId="{B183180E-756C-4C54-802E-F26B38599EE5}">
      <dgm:prSet/>
      <dgm:spPr/>
      <dgm:t>
        <a:bodyPr/>
        <a:lstStyle/>
        <a:p>
          <a:r>
            <a:rPr lang="en-CA" b="0" i="0"/>
            <a:t>Websites</a:t>
          </a:r>
          <a:endParaRPr lang="en-US"/>
        </a:p>
      </dgm:t>
    </dgm:pt>
    <dgm:pt modelId="{CE4D3BD0-DEA0-4125-A3F5-3E2DACFE6B1D}" type="parTrans" cxnId="{CB439917-6618-4B69-81BA-B8ECE78B66F6}">
      <dgm:prSet/>
      <dgm:spPr/>
      <dgm:t>
        <a:bodyPr/>
        <a:lstStyle/>
        <a:p>
          <a:endParaRPr lang="en-US"/>
        </a:p>
      </dgm:t>
    </dgm:pt>
    <dgm:pt modelId="{D19D3B1F-8C28-4057-AB37-4B423D5102AE}" type="sibTrans" cxnId="{CB439917-6618-4B69-81BA-B8ECE78B66F6}">
      <dgm:prSet/>
      <dgm:spPr/>
      <dgm:t>
        <a:bodyPr/>
        <a:lstStyle/>
        <a:p>
          <a:endParaRPr lang="en-US"/>
        </a:p>
      </dgm:t>
    </dgm:pt>
    <dgm:pt modelId="{041CBAEB-6F27-46FC-8B0B-BC7656498008}">
      <dgm:prSet/>
      <dgm:spPr/>
      <dgm:t>
        <a:bodyPr/>
        <a:lstStyle/>
        <a:p>
          <a:r>
            <a:rPr lang="en-CA" b="0" i="0" dirty="0"/>
            <a:t>Search bar on uoguelph.ca</a:t>
          </a:r>
          <a:endParaRPr lang="en-US" dirty="0"/>
        </a:p>
      </dgm:t>
    </dgm:pt>
    <dgm:pt modelId="{68371EFA-8DA3-43C3-9BA3-8D24778C6BAF}" type="parTrans" cxnId="{E61ABC35-BDD5-4C0F-A2DC-976A5950106A}">
      <dgm:prSet/>
      <dgm:spPr/>
      <dgm:t>
        <a:bodyPr/>
        <a:lstStyle/>
        <a:p>
          <a:endParaRPr lang="en-US"/>
        </a:p>
      </dgm:t>
    </dgm:pt>
    <dgm:pt modelId="{2FDB75C8-4BE9-4937-8265-577526501D1F}" type="sibTrans" cxnId="{E61ABC35-BDD5-4C0F-A2DC-976A5950106A}">
      <dgm:prSet/>
      <dgm:spPr/>
      <dgm:t>
        <a:bodyPr/>
        <a:lstStyle/>
        <a:p>
          <a:endParaRPr lang="en-US"/>
        </a:p>
      </dgm:t>
    </dgm:pt>
    <dgm:pt modelId="{8D2DAEBD-B5B9-47AE-A1F2-FF84ECDF78EC}">
      <dgm:prSet/>
      <dgm:spPr/>
      <dgm:t>
        <a:bodyPr/>
        <a:lstStyle/>
        <a:p>
          <a:r>
            <a:rPr lang="en-US" b="0" i="0" dirty="0">
              <a:hlinkClick xmlns:r="http://schemas.openxmlformats.org/officeDocument/2006/relationships" r:id="rId2"/>
            </a:rPr>
            <a:t>https://oac-program-counselling.uoguelph.ca/</a:t>
          </a:r>
          <a:r>
            <a:rPr lang="en-US" b="0" i="0" dirty="0"/>
            <a:t> </a:t>
          </a:r>
          <a:endParaRPr lang="en-US" dirty="0"/>
        </a:p>
      </dgm:t>
    </dgm:pt>
    <dgm:pt modelId="{43BA0BFC-C286-4A0D-AB80-8EE20F4BCAA3}" type="parTrans" cxnId="{D93A90FC-B1D1-400B-B93B-34F8FAA2CCCF}">
      <dgm:prSet/>
      <dgm:spPr/>
      <dgm:t>
        <a:bodyPr/>
        <a:lstStyle/>
        <a:p>
          <a:endParaRPr lang="en-US"/>
        </a:p>
      </dgm:t>
    </dgm:pt>
    <dgm:pt modelId="{58ED0A7D-65F0-416D-8DE3-850E0EA77B9B}" type="sibTrans" cxnId="{D93A90FC-B1D1-400B-B93B-34F8FAA2CCCF}">
      <dgm:prSet/>
      <dgm:spPr/>
      <dgm:t>
        <a:bodyPr/>
        <a:lstStyle/>
        <a:p>
          <a:endParaRPr lang="en-US"/>
        </a:p>
      </dgm:t>
    </dgm:pt>
    <dgm:pt modelId="{425A786F-BB53-4419-B549-046976251C0A}" type="pres">
      <dgm:prSet presAssocID="{C9C1F315-8FFB-42BF-A7B0-0D329E2752AC}" presName="Name0" presStyleCnt="0">
        <dgm:presLayoutVars>
          <dgm:dir/>
          <dgm:animLvl val="lvl"/>
          <dgm:resizeHandles val="exact"/>
        </dgm:presLayoutVars>
      </dgm:prSet>
      <dgm:spPr/>
    </dgm:pt>
    <dgm:pt modelId="{7566FF41-7C66-46BC-9184-50BD6C246285}" type="pres">
      <dgm:prSet presAssocID="{218B3C24-16E2-4BBE-A9B6-058A5379142B}" presName="linNode" presStyleCnt="0"/>
      <dgm:spPr/>
    </dgm:pt>
    <dgm:pt modelId="{D4CB698A-11BE-44C9-981C-E522D5413BD6}" type="pres">
      <dgm:prSet presAssocID="{218B3C24-16E2-4BBE-A9B6-058A5379142B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FFD14A7F-854C-4622-B7A5-3127C7B1F9FF}" type="pres">
      <dgm:prSet presAssocID="{218B3C24-16E2-4BBE-A9B6-058A5379142B}" presName="descendantText" presStyleLbl="alignAccFollowNode1" presStyleIdx="0" presStyleCnt="3">
        <dgm:presLayoutVars>
          <dgm:bulletEnabled val="1"/>
        </dgm:presLayoutVars>
      </dgm:prSet>
      <dgm:spPr/>
    </dgm:pt>
    <dgm:pt modelId="{BB6D1A3E-2BFB-4C3C-AA86-5D77F0C2A37F}" type="pres">
      <dgm:prSet presAssocID="{1558A100-718C-4104-8C51-3A716C75AA71}" presName="sp" presStyleCnt="0"/>
      <dgm:spPr/>
    </dgm:pt>
    <dgm:pt modelId="{8E866074-0411-4DAC-891C-113D513D8D33}" type="pres">
      <dgm:prSet presAssocID="{CF48C329-BE98-47DB-A718-FF6A5F12BC8A}" presName="linNode" presStyleCnt="0"/>
      <dgm:spPr/>
    </dgm:pt>
    <dgm:pt modelId="{879478FB-C1B9-41DE-900A-871A17547D90}" type="pres">
      <dgm:prSet presAssocID="{CF48C329-BE98-47DB-A718-FF6A5F12BC8A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67BB753C-02FC-43B0-8198-AE88DE0D6462}" type="pres">
      <dgm:prSet presAssocID="{CF48C329-BE98-47DB-A718-FF6A5F12BC8A}" presName="descendantText" presStyleLbl="alignAccFollowNode1" presStyleIdx="1" presStyleCnt="3">
        <dgm:presLayoutVars>
          <dgm:bulletEnabled val="1"/>
        </dgm:presLayoutVars>
      </dgm:prSet>
      <dgm:spPr/>
    </dgm:pt>
    <dgm:pt modelId="{9AF2706C-7458-4B29-B0B0-64388C2EAA99}" type="pres">
      <dgm:prSet presAssocID="{A202792D-5B8B-4391-BA32-4CFDC6909B19}" presName="sp" presStyleCnt="0"/>
      <dgm:spPr/>
    </dgm:pt>
    <dgm:pt modelId="{72C1807F-D8CF-4981-AC73-CFCA56E5DC42}" type="pres">
      <dgm:prSet presAssocID="{B183180E-756C-4C54-802E-F26B38599EE5}" presName="linNode" presStyleCnt="0"/>
      <dgm:spPr/>
    </dgm:pt>
    <dgm:pt modelId="{F09053BB-D637-4D2E-B5C6-46EA0518BB12}" type="pres">
      <dgm:prSet presAssocID="{B183180E-756C-4C54-802E-F26B38599EE5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C317BD2B-4B15-4F65-A79A-DD5E8A70FE11}" type="pres">
      <dgm:prSet presAssocID="{B183180E-756C-4C54-802E-F26B38599EE5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29EA8715-241C-4B83-8C14-EF1B401336AA}" type="presOf" srcId="{8D2DAEBD-B5B9-47AE-A1F2-FF84ECDF78EC}" destId="{C317BD2B-4B15-4F65-A79A-DD5E8A70FE11}" srcOrd="0" destOrd="1" presId="urn:microsoft.com/office/officeart/2005/8/layout/vList5"/>
    <dgm:cxn modelId="{CB439917-6618-4B69-81BA-B8ECE78B66F6}" srcId="{C9C1F315-8FFB-42BF-A7B0-0D329E2752AC}" destId="{B183180E-756C-4C54-802E-F26B38599EE5}" srcOrd="2" destOrd="0" parTransId="{CE4D3BD0-DEA0-4125-A3F5-3E2DACFE6B1D}" sibTransId="{D19D3B1F-8C28-4057-AB37-4B423D5102AE}"/>
    <dgm:cxn modelId="{457CA32B-CDAD-4810-B040-39290401E5F0}" type="presOf" srcId="{B183180E-756C-4C54-802E-F26B38599EE5}" destId="{F09053BB-D637-4D2E-B5C6-46EA0518BB12}" srcOrd="0" destOrd="0" presId="urn:microsoft.com/office/officeart/2005/8/layout/vList5"/>
    <dgm:cxn modelId="{E61ABC35-BDD5-4C0F-A2DC-976A5950106A}" srcId="{B183180E-756C-4C54-802E-F26B38599EE5}" destId="{041CBAEB-6F27-46FC-8B0B-BC7656498008}" srcOrd="0" destOrd="0" parTransId="{68371EFA-8DA3-43C3-9BA3-8D24778C6BAF}" sibTransId="{2FDB75C8-4BE9-4937-8265-577526501D1F}"/>
    <dgm:cxn modelId="{DDA61C36-4D0A-4911-B78F-BC87411746B2}" type="presOf" srcId="{041CBAEB-6F27-46FC-8B0B-BC7656498008}" destId="{C317BD2B-4B15-4F65-A79A-DD5E8A70FE11}" srcOrd="0" destOrd="0" presId="urn:microsoft.com/office/officeart/2005/8/layout/vList5"/>
    <dgm:cxn modelId="{C5697E5C-BD2B-48C5-929F-F1F84F90A8EB}" srcId="{C9C1F315-8FFB-42BF-A7B0-0D329E2752AC}" destId="{218B3C24-16E2-4BBE-A9B6-058A5379142B}" srcOrd="0" destOrd="0" parTransId="{AFA1ED68-3AC5-4A06-A2CB-2F5FF3E71303}" sibTransId="{1558A100-718C-4104-8C51-3A716C75AA71}"/>
    <dgm:cxn modelId="{70F9D644-8D97-498E-968A-C39672794E48}" srcId="{218B3C24-16E2-4BBE-A9B6-058A5379142B}" destId="{80DA4769-E171-46B1-A029-8F6305669EDD}" srcOrd="0" destOrd="0" parTransId="{5CCCD470-3740-4D51-AC33-F27FC4A092C2}" sibTransId="{38ED6425-7E44-4085-95DD-7F941B1DB1AE}"/>
    <dgm:cxn modelId="{98AE6387-3459-4EBA-8C36-FF558E078E9D}" type="presOf" srcId="{CF48C329-BE98-47DB-A718-FF6A5F12BC8A}" destId="{879478FB-C1B9-41DE-900A-871A17547D90}" srcOrd="0" destOrd="0" presId="urn:microsoft.com/office/officeart/2005/8/layout/vList5"/>
    <dgm:cxn modelId="{7E5FEA8F-1439-41D7-BE74-467D9E316510}" type="presOf" srcId="{80DA4769-E171-46B1-A029-8F6305669EDD}" destId="{FFD14A7F-854C-4622-B7A5-3127C7B1F9FF}" srcOrd="0" destOrd="0" presId="urn:microsoft.com/office/officeart/2005/8/layout/vList5"/>
    <dgm:cxn modelId="{C956369C-6D01-4118-917D-B5F8F5284D94}" srcId="{CF48C329-BE98-47DB-A718-FF6A5F12BC8A}" destId="{87757135-42DC-46C0-805C-AD8AA75EE40A}" srcOrd="0" destOrd="0" parTransId="{0A7EB50E-14F8-48DD-BCB9-7F7E7E2E3547}" sibTransId="{BAC836DA-2BBE-4B1D-B9D4-69CA6C907059}"/>
    <dgm:cxn modelId="{8EA63EA6-AF53-42DA-A952-ABAF33D04E63}" type="presOf" srcId="{87757135-42DC-46C0-805C-AD8AA75EE40A}" destId="{67BB753C-02FC-43B0-8198-AE88DE0D6462}" srcOrd="0" destOrd="0" presId="urn:microsoft.com/office/officeart/2005/8/layout/vList5"/>
    <dgm:cxn modelId="{D46119A9-2A39-4B7B-A465-342E766C7CA0}" srcId="{C9C1F315-8FFB-42BF-A7B0-0D329E2752AC}" destId="{CF48C329-BE98-47DB-A718-FF6A5F12BC8A}" srcOrd="1" destOrd="0" parTransId="{777CAED2-FFDF-4322-BA44-B27F8A6C057B}" sibTransId="{A202792D-5B8B-4391-BA32-4CFDC6909B19}"/>
    <dgm:cxn modelId="{A8B2E6C5-D460-409C-8418-BA375E722625}" type="presOf" srcId="{C9C1F315-8FFB-42BF-A7B0-0D329E2752AC}" destId="{425A786F-BB53-4419-B549-046976251C0A}" srcOrd="0" destOrd="0" presId="urn:microsoft.com/office/officeart/2005/8/layout/vList5"/>
    <dgm:cxn modelId="{49D38BD5-CD6A-4BA2-AB6A-3E9EB077CB89}" type="presOf" srcId="{218B3C24-16E2-4BBE-A9B6-058A5379142B}" destId="{D4CB698A-11BE-44C9-981C-E522D5413BD6}" srcOrd="0" destOrd="0" presId="urn:microsoft.com/office/officeart/2005/8/layout/vList5"/>
    <dgm:cxn modelId="{D93A90FC-B1D1-400B-B93B-34F8FAA2CCCF}" srcId="{B183180E-756C-4C54-802E-F26B38599EE5}" destId="{8D2DAEBD-B5B9-47AE-A1F2-FF84ECDF78EC}" srcOrd="1" destOrd="0" parTransId="{43BA0BFC-C286-4A0D-AB80-8EE20F4BCAA3}" sibTransId="{58ED0A7D-65F0-416D-8DE3-850E0EA77B9B}"/>
    <dgm:cxn modelId="{8786385F-14C8-4395-B389-32B0A37F60AD}" type="presParOf" srcId="{425A786F-BB53-4419-B549-046976251C0A}" destId="{7566FF41-7C66-46BC-9184-50BD6C246285}" srcOrd="0" destOrd="0" presId="urn:microsoft.com/office/officeart/2005/8/layout/vList5"/>
    <dgm:cxn modelId="{BB510CC3-42A6-4C44-A871-73609DB3DFE8}" type="presParOf" srcId="{7566FF41-7C66-46BC-9184-50BD6C246285}" destId="{D4CB698A-11BE-44C9-981C-E522D5413BD6}" srcOrd="0" destOrd="0" presId="urn:microsoft.com/office/officeart/2005/8/layout/vList5"/>
    <dgm:cxn modelId="{204B9127-7B1E-4904-8D89-5C7DAC6D5D4B}" type="presParOf" srcId="{7566FF41-7C66-46BC-9184-50BD6C246285}" destId="{FFD14A7F-854C-4622-B7A5-3127C7B1F9FF}" srcOrd="1" destOrd="0" presId="urn:microsoft.com/office/officeart/2005/8/layout/vList5"/>
    <dgm:cxn modelId="{43184468-A5C9-4817-A05D-00EDD61FD237}" type="presParOf" srcId="{425A786F-BB53-4419-B549-046976251C0A}" destId="{BB6D1A3E-2BFB-4C3C-AA86-5D77F0C2A37F}" srcOrd="1" destOrd="0" presId="urn:microsoft.com/office/officeart/2005/8/layout/vList5"/>
    <dgm:cxn modelId="{787B9407-C9EB-4445-9CE2-5D8BF955604F}" type="presParOf" srcId="{425A786F-BB53-4419-B549-046976251C0A}" destId="{8E866074-0411-4DAC-891C-113D513D8D33}" srcOrd="2" destOrd="0" presId="urn:microsoft.com/office/officeart/2005/8/layout/vList5"/>
    <dgm:cxn modelId="{FC502B61-30BD-4FDE-88B3-3DAC93373113}" type="presParOf" srcId="{8E866074-0411-4DAC-891C-113D513D8D33}" destId="{879478FB-C1B9-41DE-900A-871A17547D90}" srcOrd="0" destOrd="0" presId="urn:microsoft.com/office/officeart/2005/8/layout/vList5"/>
    <dgm:cxn modelId="{ECDF2BFF-9BBD-472D-A12E-530256AE471A}" type="presParOf" srcId="{8E866074-0411-4DAC-891C-113D513D8D33}" destId="{67BB753C-02FC-43B0-8198-AE88DE0D6462}" srcOrd="1" destOrd="0" presId="urn:microsoft.com/office/officeart/2005/8/layout/vList5"/>
    <dgm:cxn modelId="{57668A3A-3A79-44CA-BBFE-6A696D533555}" type="presParOf" srcId="{425A786F-BB53-4419-B549-046976251C0A}" destId="{9AF2706C-7458-4B29-B0B0-64388C2EAA99}" srcOrd="3" destOrd="0" presId="urn:microsoft.com/office/officeart/2005/8/layout/vList5"/>
    <dgm:cxn modelId="{26D6A6C6-C416-431C-848B-CDBEDD5697FD}" type="presParOf" srcId="{425A786F-BB53-4419-B549-046976251C0A}" destId="{72C1807F-D8CF-4981-AC73-CFCA56E5DC42}" srcOrd="4" destOrd="0" presId="urn:microsoft.com/office/officeart/2005/8/layout/vList5"/>
    <dgm:cxn modelId="{10F52D8A-8550-4C05-97C1-3842576615D7}" type="presParOf" srcId="{72C1807F-D8CF-4981-AC73-CFCA56E5DC42}" destId="{F09053BB-D637-4D2E-B5C6-46EA0518BB12}" srcOrd="0" destOrd="0" presId="urn:microsoft.com/office/officeart/2005/8/layout/vList5"/>
    <dgm:cxn modelId="{D65B1F5E-3748-45A4-AB47-645912907583}" type="presParOf" srcId="{72C1807F-D8CF-4981-AC73-CFCA56E5DC42}" destId="{C317BD2B-4B15-4F65-A79A-DD5E8A70FE1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CD3A15E-BE6B-40AB-B4B4-2C9923E06A62}" type="doc">
      <dgm:prSet loTypeId="urn:microsoft.com/office/officeart/2005/8/layout/list1" loCatId="list" qsTypeId="urn:microsoft.com/office/officeart/2005/8/quickstyle/simple4#1" qsCatId="simple" csTypeId="urn:microsoft.com/office/officeart/2005/8/colors/colorful1#1" csCatId="colorful"/>
      <dgm:spPr/>
      <dgm:t>
        <a:bodyPr/>
        <a:lstStyle/>
        <a:p>
          <a:endParaRPr lang="en-US"/>
        </a:p>
      </dgm:t>
    </dgm:pt>
    <dgm:pt modelId="{ECF62A7A-7C5A-4C07-82B9-042D84FCD0C9}">
      <dgm:prSet/>
      <dgm:spPr/>
      <dgm:t>
        <a:bodyPr/>
        <a:lstStyle/>
        <a:p>
          <a:r>
            <a:rPr lang="en-US"/>
            <a:t>Confirm you have no conflicts NOW!</a:t>
          </a:r>
        </a:p>
      </dgm:t>
    </dgm:pt>
    <dgm:pt modelId="{447F3F81-0ADC-41F9-A073-FE1AA7D94236}" type="parTrans" cxnId="{D897196B-97BC-45F7-BBC0-52C340C6D773}">
      <dgm:prSet/>
      <dgm:spPr/>
      <dgm:t>
        <a:bodyPr/>
        <a:lstStyle/>
        <a:p>
          <a:endParaRPr lang="en-US"/>
        </a:p>
      </dgm:t>
    </dgm:pt>
    <dgm:pt modelId="{BF79DA4D-89A2-4A7E-A6EC-68ACF8C89075}" type="sibTrans" cxnId="{D897196B-97BC-45F7-BBC0-52C340C6D773}">
      <dgm:prSet/>
      <dgm:spPr/>
      <dgm:t>
        <a:bodyPr/>
        <a:lstStyle/>
        <a:p>
          <a:endParaRPr lang="en-US"/>
        </a:p>
      </dgm:t>
    </dgm:pt>
    <dgm:pt modelId="{E5925C69-80D9-4668-95C6-3E66B567F4A6}">
      <dgm:prSet/>
      <dgm:spPr/>
      <dgm:t>
        <a:bodyPr/>
        <a:lstStyle/>
        <a:p>
          <a:r>
            <a:rPr lang="en-US"/>
            <a:t>Note how long some labs/lectures are</a:t>
          </a:r>
        </a:p>
      </dgm:t>
    </dgm:pt>
    <dgm:pt modelId="{88323C23-6738-49A3-BC30-5D0F947B6746}" type="parTrans" cxnId="{D7F81813-5B1F-46B3-9FF6-58BDE3552B40}">
      <dgm:prSet/>
      <dgm:spPr/>
      <dgm:t>
        <a:bodyPr/>
        <a:lstStyle/>
        <a:p>
          <a:endParaRPr lang="en-US"/>
        </a:p>
      </dgm:t>
    </dgm:pt>
    <dgm:pt modelId="{FC7700C9-8943-43E1-9408-8085BAD7805E}" type="sibTrans" cxnId="{D7F81813-5B1F-46B3-9FF6-58BDE3552B40}">
      <dgm:prSet/>
      <dgm:spPr/>
      <dgm:t>
        <a:bodyPr/>
        <a:lstStyle/>
        <a:p>
          <a:endParaRPr lang="en-US"/>
        </a:p>
      </dgm:t>
    </dgm:pt>
    <dgm:pt modelId="{6D2B4B57-7BDC-470A-9D02-DDDECB2ADCFA}">
      <dgm:prSet/>
      <dgm:spPr/>
      <dgm:t>
        <a:bodyPr/>
        <a:lstStyle/>
        <a:p>
          <a:r>
            <a:rPr lang="en-US"/>
            <a:t>Why do some of my classes still say times are TBD?</a:t>
          </a:r>
        </a:p>
      </dgm:t>
    </dgm:pt>
    <dgm:pt modelId="{778492D3-6919-40D4-887D-062944BE8181}" type="parTrans" cxnId="{6D911D42-BFAD-46E1-A384-F372F0CBC664}">
      <dgm:prSet/>
      <dgm:spPr/>
      <dgm:t>
        <a:bodyPr/>
        <a:lstStyle/>
        <a:p>
          <a:endParaRPr lang="en-US"/>
        </a:p>
      </dgm:t>
    </dgm:pt>
    <dgm:pt modelId="{2D2BF906-3B51-4551-B1EB-5148D58AA39E}" type="sibTrans" cxnId="{6D911D42-BFAD-46E1-A384-F372F0CBC664}">
      <dgm:prSet/>
      <dgm:spPr/>
      <dgm:t>
        <a:bodyPr/>
        <a:lstStyle/>
        <a:p>
          <a:endParaRPr lang="en-US"/>
        </a:p>
      </dgm:t>
    </dgm:pt>
    <dgm:pt modelId="{C1B9040B-B0D9-4912-9E88-E07D12C740AD}">
      <dgm:prSet/>
      <dgm:spPr/>
      <dgm:t>
        <a:bodyPr/>
        <a:lstStyle/>
        <a:p>
          <a:r>
            <a:rPr lang="en-US"/>
            <a:t>Distance Education (DE) vs. Virtual</a:t>
          </a:r>
        </a:p>
      </dgm:t>
    </dgm:pt>
    <dgm:pt modelId="{02654014-E41C-42D0-95A5-18D7DD0B5774}" type="parTrans" cxnId="{5D37D8CC-7132-458F-814C-A17704C1FF60}">
      <dgm:prSet/>
      <dgm:spPr/>
      <dgm:t>
        <a:bodyPr/>
        <a:lstStyle/>
        <a:p>
          <a:endParaRPr lang="en-US"/>
        </a:p>
      </dgm:t>
    </dgm:pt>
    <dgm:pt modelId="{981EAFE6-9ABD-4294-A805-FC9DD4F57BA0}" type="sibTrans" cxnId="{5D37D8CC-7132-458F-814C-A17704C1FF60}">
      <dgm:prSet/>
      <dgm:spPr/>
      <dgm:t>
        <a:bodyPr/>
        <a:lstStyle/>
        <a:p>
          <a:endParaRPr lang="en-US"/>
        </a:p>
      </dgm:t>
    </dgm:pt>
    <dgm:pt modelId="{C1862FA0-8C9F-47C9-A100-218B048341F2}">
      <dgm:prSet/>
      <dgm:spPr/>
      <dgm:t>
        <a:bodyPr/>
        <a:lstStyle/>
        <a:p>
          <a:r>
            <a:rPr lang="en-US"/>
            <a:t>Do I need to “attend” synchronous courses?</a:t>
          </a:r>
        </a:p>
      </dgm:t>
    </dgm:pt>
    <dgm:pt modelId="{48FD6369-BF01-4C89-A6DD-10FC5DFF47FC}" type="parTrans" cxnId="{F89077C7-6427-4B7B-9A61-146090D495DB}">
      <dgm:prSet/>
      <dgm:spPr/>
      <dgm:t>
        <a:bodyPr/>
        <a:lstStyle/>
        <a:p>
          <a:endParaRPr lang="en-US"/>
        </a:p>
      </dgm:t>
    </dgm:pt>
    <dgm:pt modelId="{ABF3AF8D-EC32-45BB-AE11-ECE860512E0D}" type="sibTrans" cxnId="{F89077C7-6427-4B7B-9A61-146090D495DB}">
      <dgm:prSet/>
      <dgm:spPr/>
      <dgm:t>
        <a:bodyPr/>
        <a:lstStyle/>
        <a:p>
          <a:endParaRPr lang="en-US"/>
        </a:p>
      </dgm:t>
    </dgm:pt>
    <dgm:pt modelId="{CF331341-8DF2-41FD-8812-4E7E47FF3B8C}">
      <dgm:prSet/>
      <dgm:spPr/>
      <dgm:t>
        <a:bodyPr/>
        <a:lstStyle/>
        <a:p>
          <a:r>
            <a:rPr lang="en-US"/>
            <a:t>Read outlines carefully to see what the requirements and resources are for each course</a:t>
          </a:r>
        </a:p>
      </dgm:t>
    </dgm:pt>
    <dgm:pt modelId="{14C3C828-7584-4D58-8C4A-0C833D7A4ABA}" type="parTrans" cxnId="{46C87804-C89F-49AA-9208-6E9EF16E9793}">
      <dgm:prSet/>
      <dgm:spPr/>
      <dgm:t>
        <a:bodyPr/>
        <a:lstStyle/>
        <a:p>
          <a:endParaRPr lang="en-US"/>
        </a:p>
      </dgm:t>
    </dgm:pt>
    <dgm:pt modelId="{9DDE549A-D7F8-4E28-9E68-BCBCA3EA066D}" type="sibTrans" cxnId="{46C87804-C89F-49AA-9208-6E9EF16E9793}">
      <dgm:prSet/>
      <dgm:spPr/>
      <dgm:t>
        <a:bodyPr/>
        <a:lstStyle/>
        <a:p>
          <a:endParaRPr lang="en-US"/>
        </a:p>
      </dgm:t>
    </dgm:pt>
    <dgm:pt modelId="{82226195-F0A6-4D84-A051-C631D744D0B9}">
      <dgm:prSet/>
      <dgm:spPr/>
      <dgm:t>
        <a:bodyPr/>
        <a:lstStyle/>
        <a:p>
          <a:r>
            <a:rPr lang="en-US"/>
            <a:t>I don’t have a scheduled exam. Is that normal?</a:t>
          </a:r>
        </a:p>
      </dgm:t>
    </dgm:pt>
    <dgm:pt modelId="{008754C1-F50A-4D45-9012-66F1B263BE96}" type="parTrans" cxnId="{1E7C7DA8-2B66-4F5E-BD5A-396FB34E6C4F}">
      <dgm:prSet/>
      <dgm:spPr/>
      <dgm:t>
        <a:bodyPr/>
        <a:lstStyle/>
        <a:p>
          <a:endParaRPr lang="en-US"/>
        </a:p>
      </dgm:t>
    </dgm:pt>
    <dgm:pt modelId="{F412116C-5BE8-4D48-BF6C-5166EAC23C2B}" type="sibTrans" cxnId="{1E7C7DA8-2B66-4F5E-BD5A-396FB34E6C4F}">
      <dgm:prSet/>
      <dgm:spPr/>
      <dgm:t>
        <a:bodyPr/>
        <a:lstStyle/>
        <a:p>
          <a:endParaRPr lang="en-US"/>
        </a:p>
      </dgm:t>
    </dgm:pt>
    <dgm:pt modelId="{35536A2C-BE48-486E-83E9-A3710FD9B12B}">
      <dgm:prSet/>
      <dgm:spPr/>
      <dgm:t>
        <a:bodyPr/>
        <a:lstStyle/>
        <a:p>
          <a:r>
            <a:rPr lang="en-US"/>
            <a:t>Alternates to exams</a:t>
          </a:r>
        </a:p>
      </dgm:t>
    </dgm:pt>
    <dgm:pt modelId="{A00A4530-E246-4315-AE43-C5CD711D2443}" type="parTrans" cxnId="{6437C528-65BC-47A8-9F48-BB7B87C889A4}">
      <dgm:prSet/>
      <dgm:spPr/>
      <dgm:t>
        <a:bodyPr/>
        <a:lstStyle/>
        <a:p>
          <a:endParaRPr lang="en-US"/>
        </a:p>
      </dgm:t>
    </dgm:pt>
    <dgm:pt modelId="{047E0A79-3B15-4E88-AD7C-6D1F68F0CBDD}" type="sibTrans" cxnId="{6437C528-65BC-47A8-9F48-BB7B87C889A4}">
      <dgm:prSet/>
      <dgm:spPr/>
      <dgm:t>
        <a:bodyPr/>
        <a:lstStyle/>
        <a:p>
          <a:endParaRPr lang="en-US"/>
        </a:p>
      </dgm:t>
    </dgm:pt>
    <dgm:pt modelId="{497A6B70-A35E-4199-A37A-D05DFEF20197}" type="pres">
      <dgm:prSet presAssocID="{0CD3A15E-BE6B-40AB-B4B4-2C9923E06A62}" presName="linear" presStyleCnt="0">
        <dgm:presLayoutVars>
          <dgm:dir/>
          <dgm:animLvl val="lvl"/>
          <dgm:resizeHandles val="exact"/>
        </dgm:presLayoutVars>
      </dgm:prSet>
      <dgm:spPr/>
    </dgm:pt>
    <dgm:pt modelId="{374DD032-5B67-499F-A65F-341A194D761B}" type="pres">
      <dgm:prSet presAssocID="{ECF62A7A-7C5A-4C07-82B9-042D84FCD0C9}" presName="parentLin" presStyleCnt="0"/>
      <dgm:spPr/>
    </dgm:pt>
    <dgm:pt modelId="{A778F645-7F69-47AB-B5FA-BB352F74D87C}" type="pres">
      <dgm:prSet presAssocID="{ECF62A7A-7C5A-4C07-82B9-042D84FCD0C9}" presName="parentLeftMargin" presStyleLbl="node1" presStyleIdx="0" presStyleCnt="4"/>
      <dgm:spPr/>
    </dgm:pt>
    <dgm:pt modelId="{A044309C-FEA3-4FA8-8BC4-D228CB487E29}" type="pres">
      <dgm:prSet presAssocID="{ECF62A7A-7C5A-4C07-82B9-042D84FCD0C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517F82A-2A86-43B2-A8EF-EA9CF30215A5}" type="pres">
      <dgm:prSet presAssocID="{ECF62A7A-7C5A-4C07-82B9-042D84FCD0C9}" presName="negativeSpace" presStyleCnt="0"/>
      <dgm:spPr/>
    </dgm:pt>
    <dgm:pt modelId="{8CC1BE74-0D64-4BED-B034-F7EF84A8774E}" type="pres">
      <dgm:prSet presAssocID="{ECF62A7A-7C5A-4C07-82B9-042D84FCD0C9}" presName="childText" presStyleLbl="conFgAcc1" presStyleIdx="0" presStyleCnt="4">
        <dgm:presLayoutVars>
          <dgm:bulletEnabled val="1"/>
        </dgm:presLayoutVars>
      </dgm:prSet>
      <dgm:spPr/>
    </dgm:pt>
    <dgm:pt modelId="{5A11B344-2373-46B7-B2DA-C2CDFB4098E4}" type="pres">
      <dgm:prSet presAssocID="{BF79DA4D-89A2-4A7E-A6EC-68ACF8C89075}" presName="spaceBetweenRectangles" presStyleCnt="0"/>
      <dgm:spPr/>
    </dgm:pt>
    <dgm:pt modelId="{36D45B1C-8AAA-4AB0-AA93-DA31D7F5B40E}" type="pres">
      <dgm:prSet presAssocID="{6D2B4B57-7BDC-470A-9D02-DDDECB2ADCFA}" presName="parentLin" presStyleCnt="0"/>
      <dgm:spPr/>
    </dgm:pt>
    <dgm:pt modelId="{DE6E7BC7-523A-4412-80CA-088D7E17895D}" type="pres">
      <dgm:prSet presAssocID="{6D2B4B57-7BDC-470A-9D02-DDDECB2ADCFA}" presName="parentLeftMargin" presStyleLbl="node1" presStyleIdx="0" presStyleCnt="4"/>
      <dgm:spPr/>
    </dgm:pt>
    <dgm:pt modelId="{158D42F7-A712-4A9B-A77A-734697B8414F}" type="pres">
      <dgm:prSet presAssocID="{6D2B4B57-7BDC-470A-9D02-DDDECB2ADCF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5A8B16B-8C6A-451E-97EA-D3D7FBF5EBE1}" type="pres">
      <dgm:prSet presAssocID="{6D2B4B57-7BDC-470A-9D02-DDDECB2ADCFA}" presName="negativeSpace" presStyleCnt="0"/>
      <dgm:spPr/>
    </dgm:pt>
    <dgm:pt modelId="{C743599D-61AC-4B2A-B00C-F0E57EB60CAD}" type="pres">
      <dgm:prSet presAssocID="{6D2B4B57-7BDC-470A-9D02-DDDECB2ADCFA}" presName="childText" presStyleLbl="conFgAcc1" presStyleIdx="1" presStyleCnt="4">
        <dgm:presLayoutVars>
          <dgm:bulletEnabled val="1"/>
        </dgm:presLayoutVars>
      </dgm:prSet>
      <dgm:spPr/>
    </dgm:pt>
    <dgm:pt modelId="{9D73D239-5803-4A48-A7DA-F4C0198269C6}" type="pres">
      <dgm:prSet presAssocID="{2D2BF906-3B51-4551-B1EB-5148D58AA39E}" presName="spaceBetweenRectangles" presStyleCnt="0"/>
      <dgm:spPr/>
    </dgm:pt>
    <dgm:pt modelId="{8A9CCE21-278F-4FCB-A57B-99B87E3AF2D3}" type="pres">
      <dgm:prSet presAssocID="{C1862FA0-8C9F-47C9-A100-218B048341F2}" presName="parentLin" presStyleCnt="0"/>
      <dgm:spPr/>
    </dgm:pt>
    <dgm:pt modelId="{A932BFEA-2E3E-4BC7-AFB4-70345F356261}" type="pres">
      <dgm:prSet presAssocID="{C1862FA0-8C9F-47C9-A100-218B048341F2}" presName="parentLeftMargin" presStyleLbl="node1" presStyleIdx="1" presStyleCnt="4"/>
      <dgm:spPr/>
    </dgm:pt>
    <dgm:pt modelId="{51A4D64C-99B3-462B-AAE6-18AD66F301E4}" type="pres">
      <dgm:prSet presAssocID="{C1862FA0-8C9F-47C9-A100-218B048341F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D2A1005-37A6-4A89-BE38-6E658D9A1E46}" type="pres">
      <dgm:prSet presAssocID="{C1862FA0-8C9F-47C9-A100-218B048341F2}" presName="negativeSpace" presStyleCnt="0"/>
      <dgm:spPr/>
    </dgm:pt>
    <dgm:pt modelId="{FEDB5B34-E7E1-4079-9E82-97908C9F4048}" type="pres">
      <dgm:prSet presAssocID="{C1862FA0-8C9F-47C9-A100-218B048341F2}" presName="childText" presStyleLbl="conFgAcc1" presStyleIdx="2" presStyleCnt="4">
        <dgm:presLayoutVars>
          <dgm:bulletEnabled val="1"/>
        </dgm:presLayoutVars>
      </dgm:prSet>
      <dgm:spPr/>
    </dgm:pt>
    <dgm:pt modelId="{4B213B2B-C0F8-4836-A3AF-02A84580D092}" type="pres">
      <dgm:prSet presAssocID="{ABF3AF8D-EC32-45BB-AE11-ECE860512E0D}" presName="spaceBetweenRectangles" presStyleCnt="0"/>
      <dgm:spPr/>
    </dgm:pt>
    <dgm:pt modelId="{B5511F7B-3001-43EE-9291-A341948DE9BD}" type="pres">
      <dgm:prSet presAssocID="{82226195-F0A6-4D84-A051-C631D744D0B9}" presName="parentLin" presStyleCnt="0"/>
      <dgm:spPr/>
    </dgm:pt>
    <dgm:pt modelId="{3DB60868-7614-4BDA-8574-2599B087559F}" type="pres">
      <dgm:prSet presAssocID="{82226195-F0A6-4D84-A051-C631D744D0B9}" presName="parentLeftMargin" presStyleLbl="node1" presStyleIdx="2" presStyleCnt="4"/>
      <dgm:spPr/>
    </dgm:pt>
    <dgm:pt modelId="{7C0C0DA4-5037-43F7-B2C3-935C4D0ABAA2}" type="pres">
      <dgm:prSet presAssocID="{82226195-F0A6-4D84-A051-C631D744D0B9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262AF1ED-196A-4EEA-8169-B6ABFAD5CA78}" type="pres">
      <dgm:prSet presAssocID="{82226195-F0A6-4D84-A051-C631D744D0B9}" presName="negativeSpace" presStyleCnt="0"/>
      <dgm:spPr/>
    </dgm:pt>
    <dgm:pt modelId="{8E9665DA-7FD8-4745-A002-35B9D6033C6B}" type="pres">
      <dgm:prSet presAssocID="{82226195-F0A6-4D84-A051-C631D744D0B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6C87804-C89F-49AA-9208-6E9EF16E9793}" srcId="{C1862FA0-8C9F-47C9-A100-218B048341F2}" destId="{CF331341-8DF2-41FD-8812-4E7E47FF3B8C}" srcOrd="0" destOrd="0" parTransId="{14C3C828-7584-4D58-8C4A-0C833D7A4ABA}" sibTransId="{9DDE549A-D7F8-4E28-9E68-BCBCA3EA066D}"/>
    <dgm:cxn modelId="{0692E111-9FFB-423D-B981-BE93E19741BF}" type="presOf" srcId="{C1B9040B-B0D9-4912-9E88-E07D12C740AD}" destId="{C743599D-61AC-4B2A-B00C-F0E57EB60CAD}" srcOrd="0" destOrd="0" presId="urn:microsoft.com/office/officeart/2005/8/layout/list1"/>
    <dgm:cxn modelId="{D7F81813-5B1F-46B3-9FF6-58BDE3552B40}" srcId="{ECF62A7A-7C5A-4C07-82B9-042D84FCD0C9}" destId="{E5925C69-80D9-4668-95C6-3E66B567F4A6}" srcOrd="0" destOrd="0" parTransId="{88323C23-6738-49A3-BC30-5D0F947B6746}" sibTransId="{FC7700C9-8943-43E1-9408-8085BAD7805E}"/>
    <dgm:cxn modelId="{872AEA17-B17E-403E-BAA7-9264BA78D266}" type="presOf" srcId="{6D2B4B57-7BDC-470A-9D02-DDDECB2ADCFA}" destId="{158D42F7-A712-4A9B-A77A-734697B8414F}" srcOrd="1" destOrd="0" presId="urn:microsoft.com/office/officeart/2005/8/layout/list1"/>
    <dgm:cxn modelId="{6437C528-65BC-47A8-9F48-BB7B87C889A4}" srcId="{82226195-F0A6-4D84-A051-C631D744D0B9}" destId="{35536A2C-BE48-486E-83E9-A3710FD9B12B}" srcOrd="0" destOrd="0" parTransId="{A00A4530-E246-4315-AE43-C5CD711D2443}" sibTransId="{047E0A79-3B15-4E88-AD7C-6D1F68F0CBDD}"/>
    <dgm:cxn modelId="{242FA92E-9896-4BA4-BA0B-979FE217622E}" type="presOf" srcId="{82226195-F0A6-4D84-A051-C631D744D0B9}" destId="{7C0C0DA4-5037-43F7-B2C3-935C4D0ABAA2}" srcOrd="1" destOrd="0" presId="urn:microsoft.com/office/officeart/2005/8/layout/list1"/>
    <dgm:cxn modelId="{01944732-7311-4C51-919D-49FC0089F37C}" type="presOf" srcId="{E5925C69-80D9-4668-95C6-3E66B567F4A6}" destId="{8CC1BE74-0D64-4BED-B034-F7EF84A8774E}" srcOrd="0" destOrd="0" presId="urn:microsoft.com/office/officeart/2005/8/layout/list1"/>
    <dgm:cxn modelId="{48C40239-122A-4FEF-BC46-01A7FC26A1A2}" type="presOf" srcId="{6D2B4B57-7BDC-470A-9D02-DDDECB2ADCFA}" destId="{DE6E7BC7-523A-4412-80CA-088D7E17895D}" srcOrd="0" destOrd="0" presId="urn:microsoft.com/office/officeart/2005/8/layout/list1"/>
    <dgm:cxn modelId="{7749C85C-B80E-4DEF-A29B-A959186430A0}" type="presOf" srcId="{C1862FA0-8C9F-47C9-A100-218B048341F2}" destId="{A932BFEA-2E3E-4BC7-AFB4-70345F356261}" srcOrd="0" destOrd="0" presId="urn:microsoft.com/office/officeart/2005/8/layout/list1"/>
    <dgm:cxn modelId="{6D911D42-BFAD-46E1-A384-F372F0CBC664}" srcId="{0CD3A15E-BE6B-40AB-B4B4-2C9923E06A62}" destId="{6D2B4B57-7BDC-470A-9D02-DDDECB2ADCFA}" srcOrd="1" destOrd="0" parTransId="{778492D3-6919-40D4-887D-062944BE8181}" sibTransId="{2D2BF906-3B51-4551-B1EB-5148D58AA39E}"/>
    <dgm:cxn modelId="{D54CC145-B068-4A27-91C4-5F1A71123F52}" type="presOf" srcId="{0CD3A15E-BE6B-40AB-B4B4-2C9923E06A62}" destId="{497A6B70-A35E-4199-A37A-D05DFEF20197}" srcOrd="0" destOrd="0" presId="urn:microsoft.com/office/officeart/2005/8/layout/list1"/>
    <dgm:cxn modelId="{D897196B-97BC-45F7-BBC0-52C340C6D773}" srcId="{0CD3A15E-BE6B-40AB-B4B4-2C9923E06A62}" destId="{ECF62A7A-7C5A-4C07-82B9-042D84FCD0C9}" srcOrd="0" destOrd="0" parTransId="{447F3F81-0ADC-41F9-A073-FE1AA7D94236}" sibTransId="{BF79DA4D-89A2-4A7E-A6EC-68ACF8C89075}"/>
    <dgm:cxn modelId="{A582A14C-6CFF-4D80-A9CC-ABFC46A8EAF8}" type="presOf" srcId="{ECF62A7A-7C5A-4C07-82B9-042D84FCD0C9}" destId="{A044309C-FEA3-4FA8-8BC4-D228CB487E29}" srcOrd="1" destOrd="0" presId="urn:microsoft.com/office/officeart/2005/8/layout/list1"/>
    <dgm:cxn modelId="{3276529A-FFB9-4F56-B4D2-F7B871E70678}" type="presOf" srcId="{CF331341-8DF2-41FD-8812-4E7E47FF3B8C}" destId="{FEDB5B34-E7E1-4079-9E82-97908C9F4048}" srcOrd="0" destOrd="0" presId="urn:microsoft.com/office/officeart/2005/8/layout/list1"/>
    <dgm:cxn modelId="{DD188DA3-712C-4E3D-B620-B3B131E7B6B8}" type="presOf" srcId="{C1862FA0-8C9F-47C9-A100-218B048341F2}" destId="{51A4D64C-99B3-462B-AAE6-18AD66F301E4}" srcOrd="1" destOrd="0" presId="urn:microsoft.com/office/officeart/2005/8/layout/list1"/>
    <dgm:cxn modelId="{1E7C7DA8-2B66-4F5E-BD5A-396FB34E6C4F}" srcId="{0CD3A15E-BE6B-40AB-B4B4-2C9923E06A62}" destId="{82226195-F0A6-4D84-A051-C631D744D0B9}" srcOrd="3" destOrd="0" parTransId="{008754C1-F50A-4D45-9012-66F1B263BE96}" sibTransId="{F412116C-5BE8-4D48-BF6C-5166EAC23C2B}"/>
    <dgm:cxn modelId="{02B8D0BC-9D8A-401B-A286-F2D0D65CE242}" type="presOf" srcId="{35536A2C-BE48-486E-83E9-A3710FD9B12B}" destId="{8E9665DA-7FD8-4745-A002-35B9D6033C6B}" srcOrd="0" destOrd="0" presId="urn:microsoft.com/office/officeart/2005/8/layout/list1"/>
    <dgm:cxn modelId="{F89077C7-6427-4B7B-9A61-146090D495DB}" srcId="{0CD3A15E-BE6B-40AB-B4B4-2C9923E06A62}" destId="{C1862FA0-8C9F-47C9-A100-218B048341F2}" srcOrd="2" destOrd="0" parTransId="{48FD6369-BF01-4C89-A6DD-10FC5DFF47FC}" sibTransId="{ABF3AF8D-EC32-45BB-AE11-ECE860512E0D}"/>
    <dgm:cxn modelId="{5D37D8CC-7132-458F-814C-A17704C1FF60}" srcId="{6D2B4B57-7BDC-470A-9D02-DDDECB2ADCFA}" destId="{C1B9040B-B0D9-4912-9E88-E07D12C740AD}" srcOrd="0" destOrd="0" parTransId="{02654014-E41C-42D0-95A5-18D7DD0B5774}" sibTransId="{981EAFE6-9ABD-4294-A805-FC9DD4F57BA0}"/>
    <dgm:cxn modelId="{712540D8-4F96-40A6-99F7-87B8DE8FB572}" type="presOf" srcId="{ECF62A7A-7C5A-4C07-82B9-042D84FCD0C9}" destId="{A778F645-7F69-47AB-B5FA-BB352F74D87C}" srcOrd="0" destOrd="0" presId="urn:microsoft.com/office/officeart/2005/8/layout/list1"/>
    <dgm:cxn modelId="{2CA477E2-DB58-49F5-AF2B-DC68B76254B9}" type="presOf" srcId="{82226195-F0A6-4D84-A051-C631D744D0B9}" destId="{3DB60868-7614-4BDA-8574-2599B087559F}" srcOrd="0" destOrd="0" presId="urn:microsoft.com/office/officeart/2005/8/layout/list1"/>
    <dgm:cxn modelId="{19C53EBB-0252-4185-A2C6-5EF5EDE8E074}" type="presParOf" srcId="{497A6B70-A35E-4199-A37A-D05DFEF20197}" destId="{374DD032-5B67-499F-A65F-341A194D761B}" srcOrd="0" destOrd="0" presId="urn:microsoft.com/office/officeart/2005/8/layout/list1"/>
    <dgm:cxn modelId="{7C751B19-A84E-4357-AA5D-15290367F07C}" type="presParOf" srcId="{374DD032-5B67-499F-A65F-341A194D761B}" destId="{A778F645-7F69-47AB-B5FA-BB352F74D87C}" srcOrd="0" destOrd="0" presId="urn:microsoft.com/office/officeart/2005/8/layout/list1"/>
    <dgm:cxn modelId="{458F3D2B-8EF2-4C76-9C0A-BB63799AA2B0}" type="presParOf" srcId="{374DD032-5B67-499F-A65F-341A194D761B}" destId="{A044309C-FEA3-4FA8-8BC4-D228CB487E29}" srcOrd="1" destOrd="0" presId="urn:microsoft.com/office/officeart/2005/8/layout/list1"/>
    <dgm:cxn modelId="{D452F145-1159-4B6C-B1A5-AF13ED3648A8}" type="presParOf" srcId="{497A6B70-A35E-4199-A37A-D05DFEF20197}" destId="{A517F82A-2A86-43B2-A8EF-EA9CF30215A5}" srcOrd="1" destOrd="0" presId="urn:microsoft.com/office/officeart/2005/8/layout/list1"/>
    <dgm:cxn modelId="{CC8E628C-5D55-44BA-BFDF-3FA8AB4CE7D1}" type="presParOf" srcId="{497A6B70-A35E-4199-A37A-D05DFEF20197}" destId="{8CC1BE74-0D64-4BED-B034-F7EF84A8774E}" srcOrd="2" destOrd="0" presId="urn:microsoft.com/office/officeart/2005/8/layout/list1"/>
    <dgm:cxn modelId="{449BF984-AC94-4284-8C13-D463A3B70951}" type="presParOf" srcId="{497A6B70-A35E-4199-A37A-D05DFEF20197}" destId="{5A11B344-2373-46B7-B2DA-C2CDFB4098E4}" srcOrd="3" destOrd="0" presId="urn:microsoft.com/office/officeart/2005/8/layout/list1"/>
    <dgm:cxn modelId="{979A133C-2BA8-456A-B4F1-3D7039B8E5B9}" type="presParOf" srcId="{497A6B70-A35E-4199-A37A-D05DFEF20197}" destId="{36D45B1C-8AAA-4AB0-AA93-DA31D7F5B40E}" srcOrd="4" destOrd="0" presId="urn:microsoft.com/office/officeart/2005/8/layout/list1"/>
    <dgm:cxn modelId="{65948717-A876-4397-8B95-2C8ED54B3915}" type="presParOf" srcId="{36D45B1C-8AAA-4AB0-AA93-DA31D7F5B40E}" destId="{DE6E7BC7-523A-4412-80CA-088D7E17895D}" srcOrd="0" destOrd="0" presId="urn:microsoft.com/office/officeart/2005/8/layout/list1"/>
    <dgm:cxn modelId="{BD5C0FE5-84E7-4E97-8B85-387793F0E600}" type="presParOf" srcId="{36D45B1C-8AAA-4AB0-AA93-DA31D7F5B40E}" destId="{158D42F7-A712-4A9B-A77A-734697B8414F}" srcOrd="1" destOrd="0" presId="urn:microsoft.com/office/officeart/2005/8/layout/list1"/>
    <dgm:cxn modelId="{A5E26C0A-EFEE-4EDD-BF63-BA58AED5CCEC}" type="presParOf" srcId="{497A6B70-A35E-4199-A37A-D05DFEF20197}" destId="{95A8B16B-8C6A-451E-97EA-D3D7FBF5EBE1}" srcOrd="5" destOrd="0" presId="urn:microsoft.com/office/officeart/2005/8/layout/list1"/>
    <dgm:cxn modelId="{3A5B3312-E1F5-494C-96FE-E1FDD4F506F9}" type="presParOf" srcId="{497A6B70-A35E-4199-A37A-D05DFEF20197}" destId="{C743599D-61AC-4B2A-B00C-F0E57EB60CAD}" srcOrd="6" destOrd="0" presId="urn:microsoft.com/office/officeart/2005/8/layout/list1"/>
    <dgm:cxn modelId="{30E21C09-2C96-4EB4-834C-9AA4D1108866}" type="presParOf" srcId="{497A6B70-A35E-4199-A37A-D05DFEF20197}" destId="{9D73D239-5803-4A48-A7DA-F4C0198269C6}" srcOrd="7" destOrd="0" presId="urn:microsoft.com/office/officeart/2005/8/layout/list1"/>
    <dgm:cxn modelId="{3FF0712A-C7CA-438A-BCBC-F836F80BAB70}" type="presParOf" srcId="{497A6B70-A35E-4199-A37A-D05DFEF20197}" destId="{8A9CCE21-278F-4FCB-A57B-99B87E3AF2D3}" srcOrd="8" destOrd="0" presId="urn:microsoft.com/office/officeart/2005/8/layout/list1"/>
    <dgm:cxn modelId="{460081B7-A94F-49C9-A27D-CFBE0BAA4CE6}" type="presParOf" srcId="{8A9CCE21-278F-4FCB-A57B-99B87E3AF2D3}" destId="{A932BFEA-2E3E-4BC7-AFB4-70345F356261}" srcOrd="0" destOrd="0" presId="urn:microsoft.com/office/officeart/2005/8/layout/list1"/>
    <dgm:cxn modelId="{D14B5191-5EC5-4B02-B2E2-EB1FE614D163}" type="presParOf" srcId="{8A9CCE21-278F-4FCB-A57B-99B87E3AF2D3}" destId="{51A4D64C-99B3-462B-AAE6-18AD66F301E4}" srcOrd="1" destOrd="0" presId="urn:microsoft.com/office/officeart/2005/8/layout/list1"/>
    <dgm:cxn modelId="{DD8792EB-B7F3-41F3-82B1-E9EFAF4679D0}" type="presParOf" srcId="{497A6B70-A35E-4199-A37A-D05DFEF20197}" destId="{BD2A1005-37A6-4A89-BE38-6E658D9A1E46}" srcOrd="9" destOrd="0" presId="urn:microsoft.com/office/officeart/2005/8/layout/list1"/>
    <dgm:cxn modelId="{E1556E0A-C95B-4BCF-9D00-66E3001926AD}" type="presParOf" srcId="{497A6B70-A35E-4199-A37A-D05DFEF20197}" destId="{FEDB5B34-E7E1-4079-9E82-97908C9F4048}" srcOrd="10" destOrd="0" presId="urn:microsoft.com/office/officeart/2005/8/layout/list1"/>
    <dgm:cxn modelId="{25796B59-AC40-44F1-88F5-A5C5C14AAA49}" type="presParOf" srcId="{497A6B70-A35E-4199-A37A-D05DFEF20197}" destId="{4B213B2B-C0F8-4836-A3AF-02A84580D092}" srcOrd="11" destOrd="0" presId="urn:microsoft.com/office/officeart/2005/8/layout/list1"/>
    <dgm:cxn modelId="{5301C599-9BF6-43EE-A873-1F6D9B3BA956}" type="presParOf" srcId="{497A6B70-A35E-4199-A37A-D05DFEF20197}" destId="{B5511F7B-3001-43EE-9291-A341948DE9BD}" srcOrd="12" destOrd="0" presId="urn:microsoft.com/office/officeart/2005/8/layout/list1"/>
    <dgm:cxn modelId="{5F474EF8-A843-4B40-84BF-55C8B59A90B6}" type="presParOf" srcId="{B5511F7B-3001-43EE-9291-A341948DE9BD}" destId="{3DB60868-7614-4BDA-8574-2599B087559F}" srcOrd="0" destOrd="0" presId="urn:microsoft.com/office/officeart/2005/8/layout/list1"/>
    <dgm:cxn modelId="{1C1E63FF-ED0A-4318-AE94-5E0D6BA33CF8}" type="presParOf" srcId="{B5511F7B-3001-43EE-9291-A341948DE9BD}" destId="{7C0C0DA4-5037-43F7-B2C3-935C4D0ABAA2}" srcOrd="1" destOrd="0" presId="urn:microsoft.com/office/officeart/2005/8/layout/list1"/>
    <dgm:cxn modelId="{F3090C85-BBB7-4065-95B0-D934E60B3B10}" type="presParOf" srcId="{497A6B70-A35E-4199-A37A-D05DFEF20197}" destId="{262AF1ED-196A-4EEA-8169-B6ABFAD5CA78}" srcOrd="13" destOrd="0" presId="urn:microsoft.com/office/officeart/2005/8/layout/list1"/>
    <dgm:cxn modelId="{8ABAA473-1DEC-4F68-9258-639D431D6B43}" type="presParOf" srcId="{497A6B70-A35E-4199-A37A-D05DFEF20197}" destId="{8E9665DA-7FD8-4745-A002-35B9D6033C6B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3292915-6F39-49CB-9713-C7D7F00DE5DD}" type="doc">
      <dgm:prSet loTypeId="urn:microsoft.com/office/officeart/2018/2/layout/IconVerticalSolidList" loCatId="icon" qsTypeId="urn:microsoft.com/office/officeart/2005/8/quickstyle/simple1#6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9A89673A-5295-4290-A583-946E2E8771CD}">
      <dgm:prSet/>
      <dgm:spPr/>
      <dgm:t>
        <a:bodyPr/>
        <a:lstStyle/>
        <a:p>
          <a:r>
            <a:rPr lang="en-US"/>
            <a:t>Labs/Seminars</a:t>
          </a:r>
        </a:p>
      </dgm:t>
    </dgm:pt>
    <dgm:pt modelId="{1B1542F9-C9D1-4732-9AA1-88AE0F1E5933}" type="parTrans" cxnId="{F2DFCFCE-D49D-4FFB-8521-1C9236344AAE}">
      <dgm:prSet/>
      <dgm:spPr/>
      <dgm:t>
        <a:bodyPr/>
        <a:lstStyle/>
        <a:p>
          <a:endParaRPr lang="en-US"/>
        </a:p>
      </dgm:t>
    </dgm:pt>
    <dgm:pt modelId="{6B1F0F5E-5A5B-407F-8514-AF7EB904CD6B}" type="sibTrans" cxnId="{F2DFCFCE-D49D-4FFB-8521-1C9236344AAE}">
      <dgm:prSet/>
      <dgm:spPr/>
      <dgm:t>
        <a:bodyPr/>
        <a:lstStyle/>
        <a:p>
          <a:endParaRPr lang="en-US"/>
        </a:p>
      </dgm:t>
    </dgm:pt>
    <dgm:pt modelId="{0E5279B8-B98E-4EF9-9BEB-EA68986E098F}">
      <dgm:prSet/>
      <dgm:spPr/>
      <dgm:t>
        <a:bodyPr/>
        <a:lstStyle/>
        <a:p>
          <a:r>
            <a:rPr lang="en-US" dirty="0"/>
            <a:t>Might not be running this week; check course outline on </a:t>
          </a:r>
          <a:r>
            <a:rPr lang="en-US" dirty="0" err="1"/>
            <a:t>Courselink</a:t>
          </a:r>
          <a:endParaRPr lang="en-US" dirty="0"/>
        </a:p>
      </dgm:t>
    </dgm:pt>
    <dgm:pt modelId="{36AA56CC-8649-4402-AF46-42C908118803}" type="parTrans" cxnId="{0CDA0D8C-D153-4A7A-A00C-5B3CB23FE324}">
      <dgm:prSet/>
      <dgm:spPr/>
      <dgm:t>
        <a:bodyPr/>
        <a:lstStyle/>
        <a:p>
          <a:endParaRPr lang="en-US"/>
        </a:p>
      </dgm:t>
    </dgm:pt>
    <dgm:pt modelId="{BB852A4B-A784-4670-B7BF-E2AB7450DD4A}" type="sibTrans" cxnId="{0CDA0D8C-D153-4A7A-A00C-5B3CB23FE324}">
      <dgm:prSet/>
      <dgm:spPr/>
      <dgm:t>
        <a:bodyPr/>
        <a:lstStyle/>
        <a:p>
          <a:endParaRPr lang="en-US"/>
        </a:p>
      </dgm:t>
    </dgm:pt>
    <dgm:pt modelId="{7D27FCE0-7C93-496B-BF13-80F674C39C43}">
      <dgm:prSet/>
      <dgm:spPr/>
      <dgm:t>
        <a:bodyPr/>
        <a:lstStyle/>
        <a:p>
          <a:r>
            <a:rPr lang="en-US"/>
            <a:t>Finding classrooms:</a:t>
          </a:r>
        </a:p>
      </dgm:t>
    </dgm:pt>
    <dgm:pt modelId="{1EF83E62-F6B0-499D-8920-416C05332FFB}" type="parTrans" cxnId="{F93348DD-E6F3-4E68-912D-162CAEFA6515}">
      <dgm:prSet/>
      <dgm:spPr/>
      <dgm:t>
        <a:bodyPr/>
        <a:lstStyle/>
        <a:p>
          <a:endParaRPr lang="en-US"/>
        </a:p>
      </dgm:t>
    </dgm:pt>
    <dgm:pt modelId="{1C38B7CC-9377-42D1-9BF9-13ED992E07E0}" type="sibTrans" cxnId="{F93348DD-E6F3-4E68-912D-162CAEFA6515}">
      <dgm:prSet/>
      <dgm:spPr/>
      <dgm:t>
        <a:bodyPr/>
        <a:lstStyle/>
        <a:p>
          <a:endParaRPr lang="en-US"/>
        </a:p>
      </dgm:t>
    </dgm:pt>
    <dgm:pt modelId="{295E57CC-3675-4A69-B3CF-7719DA104FC9}">
      <dgm:prSet/>
      <dgm:spPr/>
      <dgm:t>
        <a:bodyPr/>
        <a:lstStyle/>
        <a:p>
          <a:r>
            <a:rPr lang="en-US">
              <a:hlinkClick xmlns:r="http://schemas.openxmlformats.org/officeDocument/2006/relationships" r:id="rId1"/>
            </a:rPr>
            <a:t>https://classfind.com/guelph</a:t>
          </a:r>
          <a:endParaRPr lang="en-US"/>
        </a:p>
      </dgm:t>
    </dgm:pt>
    <dgm:pt modelId="{E6C1213E-CD00-4335-9283-FA388A3223F5}" type="parTrans" cxnId="{0AE68578-EC3F-426E-B491-237AEAFE6BE9}">
      <dgm:prSet/>
      <dgm:spPr/>
      <dgm:t>
        <a:bodyPr/>
        <a:lstStyle/>
        <a:p>
          <a:endParaRPr lang="en-US"/>
        </a:p>
      </dgm:t>
    </dgm:pt>
    <dgm:pt modelId="{B52674EF-AF09-433A-ABB3-458486AF9589}" type="sibTrans" cxnId="{0AE68578-EC3F-426E-B491-237AEAFE6BE9}">
      <dgm:prSet/>
      <dgm:spPr/>
      <dgm:t>
        <a:bodyPr/>
        <a:lstStyle/>
        <a:p>
          <a:endParaRPr lang="en-US"/>
        </a:p>
      </dgm:t>
    </dgm:pt>
    <dgm:pt modelId="{FD5B002A-A68B-4E28-B3FB-DC9BD364ACD2}">
      <dgm:prSet/>
      <dgm:spPr/>
      <dgm:t>
        <a:bodyPr/>
        <a:lstStyle/>
        <a:p>
          <a:r>
            <a:rPr lang="en-US" dirty="0">
              <a:hlinkClick xmlns:r="http://schemas.openxmlformats.org/officeDocument/2006/relationships" r:id="rId2"/>
            </a:rPr>
            <a:t>https://www.uoguelph.ca/registrar/scheduling/buildingcodes-col</a:t>
          </a:r>
          <a:r>
            <a:rPr lang="en-US" dirty="0"/>
            <a:t> (under Exam Locations)</a:t>
          </a:r>
        </a:p>
      </dgm:t>
    </dgm:pt>
    <dgm:pt modelId="{7FD16639-9A39-43C8-8A0F-547E64ABFEBB}" type="parTrans" cxnId="{456F4858-8534-4ECB-A6C0-251190E4CCBD}">
      <dgm:prSet/>
      <dgm:spPr/>
      <dgm:t>
        <a:bodyPr/>
        <a:lstStyle/>
        <a:p>
          <a:endParaRPr lang="en-US"/>
        </a:p>
      </dgm:t>
    </dgm:pt>
    <dgm:pt modelId="{8FA5C5BC-8C78-4735-8B5D-07EBFA231026}" type="sibTrans" cxnId="{456F4858-8534-4ECB-A6C0-251190E4CCBD}">
      <dgm:prSet/>
      <dgm:spPr/>
      <dgm:t>
        <a:bodyPr/>
        <a:lstStyle/>
        <a:p>
          <a:endParaRPr lang="en-US"/>
        </a:p>
      </dgm:t>
    </dgm:pt>
    <dgm:pt modelId="{B9A77899-B4AA-430F-8FB3-E082716C182A}">
      <dgm:prSet/>
      <dgm:spPr/>
      <dgm:t>
        <a:bodyPr/>
        <a:lstStyle/>
        <a:p>
          <a:r>
            <a:rPr lang="en-US"/>
            <a:t>Know the academic policies! </a:t>
          </a:r>
        </a:p>
      </dgm:t>
    </dgm:pt>
    <dgm:pt modelId="{35421065-95A7-414A-AEF2-1F9837D735DD}" type="parTrans" cxnId="{AFEE7C21-5224-440E-978A-B6CD1DEAF9F5}">
      <dgm:prSet/>
      <dgm:spPr/>
      <dgm:t>
        <a:bodyPr/>
        <a:lstStyle/>
        <a:p>
          <a:endParaRPr lang="en-US"/>
        </a:p>
      </dgm:t>
    </dgm:pt>
    <dgm:pt modelId="{61871A98-5D53-4FE1-8A36-5DE8A8DD7387}" type="sibTrans" cxnId="{AFEE7C21-5224-440E-978A-B6CD1DEAF9F5}">
      <dgm:prSet/>
      <dgm:spPr/>
      <dgm:t>
        <a:bodyPr/>
        <a:lstStyle/>
        <a:p>
          <a:endParaRPr lang="en-US"/>
        </a:p>
      </dgm:t>
    </dgm:pt>
    <dgm:pt modelId="{6B062B14-65B3-4174-893D-656ED850030C}">
      <dgm:prSet/>
      <dgm:spPr/>
      <dgm:t>
        <a:bodyPr/>
        <a:lstStyle/>
        <a:p>
          <a:r>
            <a:rPr lang="en-US" dirty="0"/>
            <a:t>For example, the continuation of studies and student's rights and responsibilities; summer courses count!</a:t>
          </a:r>
        </a:p>
      </dgm:t>
    </dgm:pt>
    <dgm:pt modelId="{E8236171-3C81-494F-B299-551BDA5EF8D4}" type="parTrans" cxnId="{6CE5B6E3-B818-4D92-B85F-02AC16F17C57}">
      <dgm:prSet/>
      <dgm:spPr/>
      <dgm:t>
        <a:bodyPr/>
        <a:lstStyle/>
        <a:p>
          <a:endParaRPr lang="en-US"/>
        </a:p>
      </dgm:t>
    </dgm:pt>
    <dgm:pt modelId="{A973D616-BF79-453F-8FC5-154EA36ACE98}" type="sibTrans" cxnId="{6CE5B6E3-B818-4D92-B85F-02AC16F17C57}">
      <dgm:prSet/>
      <dgm:spPr/>
      <dgm:t>
        <a:bodyPr/>
        <a:lstStyle/>
        <a:p>
          <a:endParaRPr lang="en-US"/>
        </a:p>
      </dgm:t>
    </dgm:pt>
    <dgm:pt modelId="{18913B06-C431-4A68-856A-5DB646026C94}" type="pres">
      <dgm:prSet presAssocID="{13292915-6F39-49CB-9713-C7D7F00DE5DD}" presName="root" presStyleCnt="0">
        <dgm:presLayoutVars>
          <dgm:dir/>
          <dgm:resizeHandles val="exact"/>
        </dgm:presLayoutVars>
      </dgm:prSet>
      <dgm:spPr/>
    </dgm:pt>
    <dgm:pt modelId="{41B2FB50-D425-444C-8F52-A3B4F44C7F2F}" type="pres">
      <dgm:prSet presAssocID="{9A89673A-5295-4290-A583-946E2E8771CD}" presName="compNode" presStyleCnt="0"/>
      <dgm:spPr/>
    </dgm:pt>
    <dgm:pt modelId="{5F7F05B4-F77B-4F50-AEE3-583CDCCFC6C6}" type="pres">
      <dgm:prSet presAssocID="{9A89673A-5295-4290-A583-946E2E8771CD}" presName="bgRect" presStyleLbl="bgShp" presStyleIdx="0" presStyleCnt="3"/>
      <dgm:spPr/>
    </dgm:pt>
    <dgm:pt modelId="{EE69B6E2-CD81-4595-8F8C-74D3BB64188F}" type="pres">
      <dgm:prSet presAssocID="{9A89673A-5295-4290-A583-946E2E8771CD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3AF21F1A-8D8F-4595-8F02-8E30264969D2}" type="pres">
      <dgm:prSet presAssocID="{9A89673A-5295-4290-A583-946E2E8771CD}" presName="spaceRect" presStyleCnt="0"/>
      <dgm:spPr/>
    </dgm:pt>
    <dgm:pt modelId="{C436174B-E656-4A2D-857F-BAE929CF7002}" type="pres">
      <dgm:prSet presAssocID="{9A89673A-5295-4290-A583-946E2E8771CD}" presName="parTx" presStyleLbl="revTx" presStyleIdx="0" presStyleCnt="6">
        <dgm:presLayoutVars>
          <dgm:chMax val="0"/>
          <dgm:chPref val="0"/>
        </dgm:presLayoutVars>
      </dgm:prSet>
      <dgm:spPr/>
    </dgm:pt>
    <dgm:pt modelId="{B86360A3-B93C-4E68-A8C7-35B31BCD98FD}" type="pres">
      <dgm:prSet presAssocID="{9A89673A-5295-4290-A583-946E2E8771CD}" presName="desTx" presStyleLbl="revTx" presStyleIdx="1" presStyleCnt="6">
        <dgm:presLayoutVars/>
      </dgm:prSet>
      <dgm:spPr/>
    </dgm:pt>
    <dgm:pt modelId="{57F8DBD9-93B6-4594-B57D-0F6768B41BFC}" type="pres">
      <dgm:prSet presAssocID="{6B1F0F5E-5A5B-407F-8514-AF7EB904CD6B}" presName="sibTrans" presStyleCnt="0"/>
      <dgm:spPr/>
    </dgm:pt>
    <dgm:pt modelId="{73A20B00-A96E-4AD8-BE9D-E8B1B4DF7D71}" type="pres">
      <dgm:prSet presAssocID="{7D27FCE0-7C93-496B-BF13-80F674C39C43}" presName="compNode" presStyleCnt="0"/>
      <dgm:spPr/>
    </dgm:pt>
    <dgm:pt modelId="{B0A06C49-44C8-4B00-BCEC-4533AB90AF3F}" type="pres">
      <dgm:prSet presAssocID="{7D27FCE0-7C93-496B-BF13-80F674C39C43}" presName="bgRect" presStyleLbl="bgShp" presStyleIdx="1" presStyleCnt="3"/>
      <dgm:spPr/>
    </dgm:pt>
    <dgm:pt modelId="{87485DD1-5E11-4597-AA68-67BE017A5F24}" type="pres">
      <dgm:prSet presAssocID="{7D27FCE0-7C93-496B-BF13-80F674C39C43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84C04CC6-3DF8-4160-9D29-0E3F30AF9006}" type="pres">
      <dgm:prSet presAssocID="{7D27FCE0-7C93-496B-BF13-80F674C39C43}" presName="spaceRect" presStyleCnt="0"/>
      <dgm:spPr/>
    </dgm:pt>
    <dgm:pt modelId="{82F4CF51-9D0D-44A4-B914-D7602F30409C}" type="pres">
      <dgm:prSet presAssocID="{7D27FCE0-7C93-496B-BF13-80F674C39C43}" presName="parTx" presStyleLbl="revTx" presStyleIdx="2" presStyleCnt="6">
        <dgm:presLayoutVars>
          <dgm:chMax val="0"/>
          <dgm:chPref val="0"/>
        </dgm:presLayoutVars>
      </dgm:prSet>
      <dgm:spPr/>
    </dgm:pt>
    <dgm:pt modelId="{B94DE93C-B8F9-43D1-BBF5-9E0E902CDE53}" type="pres">
      <dgm:prSet presAssocID="{7D27FCE0-7C93-496B-BF13-80F674C39C43}" presName="desTx" presStyleLbl="revTx" presStyleIdx="3" presStyleCnt="6">
        <dgm:presLayoutVars/>
      </dgm:prSet>
      <dgm:spPr/>
    </dgm:pt>
    <dgm:pt modelId="{7D7E1A0D-2F32-4F24-A587-BB8F1C27E553}" type="pres">
      <dgm:prSet presAssocID="{1C38B7CC-9377-42D1-9BF9-13ED992E07E0}" presName="sibTrans" presStyleCnt="0"/>
      <dgm:spPr/>
    </dgm:pt>
    <dgm:pt modelId="{2FA88F99-0E71-4B5E-A57C-A08339F96C01}" type="pres">
      <dgm:prSet presAssocID="{B9A77899-B4AA-430F-8FB3-E082716C182A}" presName="compNode" presStyleCnt="0"/>
      <dgm:spPr/>
    </dgm:pt>
    <dgm:pt modelId="{66F66896-B338-4D33-8ED2-9201349D53B6}" type="pres">
      <dgm:prSet presAssocID="{B9A77899-B4AA-430F-8FB3-E082716C182A}" presName="bgRect" presStyleLbl="bgShp" presStyleIdx="2" presStyleCnt="3"/>
      <dgm:spPr/>
    </dgm:pt>
    <dgm:pt modelId="{4B31C093-54E8-4B5A-BC55-D42477DF2207}" type="pres">
      <dgm:prSet presAssocID="{B9A77899-B4AA-430F-8FB3-E082716C182A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2C460866-006C-487F-A70A-0B5915388C13}" type="pres">
      <dgm:prSet presAssocID="{B9A77899-B4AA-430F-8FB3-E082716C182A}" presName="spaceRect" presStyleCnt="0"/>
      <dgm:spPr/>
    </dgm:pt>
    <dgm:pt modelId="{36741483-7FA6-411E-B7E5-E8D6CC881CB2}" type="pres">
      <dgm:prSet presAssocID="{B9A77899-B4AA-430F-8FB3-E082716C182A}" presName="parTx" presStyleLbl="revTx" presStyleIdx="4" presStyleCnt="6">
        <dgm:presLayoutVars>
          <dgm:chMax val="0"/>
          <dgm:chPref val="0"/>
        </dgm:presLayoutVars>
      </dgm:prSet>
      <dgm:spPr/>
    </dgm:pt>
    <dgm:pt modelId="{2CA0DF14-C9DE-4F2E-9EE8-FE1C9431CE8E}" type="pres">
      <dgm:prSet presAssocID="{B9A77899-B4AA-430F-8FB3-E082716C182A}" presName="desTx" presStyleLbl="revTx" presStyleIdx="5" presStyleCnt="6">
        <dgm:presLayoutVars/>
      </dgm:prSet>
      <dgm:spPr/>
    </dgm:pt>
  </dgm:ptLst>
  <dgm:cxnLst>
    <dgm:cxn modelId="{4FD6A00C-56F9-464A-9E61-4184E7C6CFC5}" type="presOf" srcId="{9A89673A-5295-4290-A583-946E2E8771CD}" destId="{C436174B-E656-4A2D-857F-BAE929CF7002}" srcOrd="0" destOrd="0" presId="urn:microsoft.com/office/officeart/2018/2/layout/IconVerticalSolidList"/>
    <dgm:cxn modelId="{AFEE7C21-5224-440E-978A-B6CD1DEAF9F5}" srcId="{13292915-6F39-49CB-9713-C7D7F00DE5DD}" destId="{B9A77899-B4AA-430F-8FB3-E082716C182A}" srcOrd="2" destOrd="0" parTransId="{35421065-95A7-414A-AEF2-1F9837D735DD}" sibTransId="{61871A98-5D53-4FE1-8A36-5DE8A8DD7387}"/>
    <dgm:cxn modelId="{358A8A71-B9BB-4E6F-96CB-5DDD82469461}" type="presOf" srcId="{6B062B14-65B3-4174-893D-656ED850030C}" destId="{2CA0DF14-C9DE-4F2E-9EE8-FE1C9431CE8E}" srcOrd="0" destOrd="0" presId="urn:microsoft.com/office/officeart/2018/2/layout/IconVerticalSolidList"/>
    <dgm:cxn modelId="{EB318675-088B-4255-ACA0-DD3559B4846C}" type="presOf" srcId="{FD5B002A-A68B-4E28-B3FB-DC9BD364ACD2}" destId="{B94DE93C-B8F9-43D1-BBF5-9E0E902CDE53}" srcOrd="0" destOrd="1" presId="urn:microsoft.com/office/officeart/2018/2/layout/IconVerticalSolidList"/>
    <dgm:cxn modelId="{EE686656-B597-4C74-AB08-B63BCD72920F}" type="presOf" srcId="{7D27FCE0-7C93-496B-BF13-80F674C39C43}" destId="{82F4CF51-9D0D-44A4-B914-D7602F30409C}" srcOrd="0" destOrd="0" presId="urn:microsoft.com/office/officeart/2018/2/layout/IconVerticalSolidList"/>
    <dgm:cxn modelId="{456F4858-8534-4ECB-A6C0-251190E4CCBD}" srcId="{7D27FCE0-7C93-496B-BF13-80F674C39C43}" destId="{FD5B002A-A68B-4E28-B3FB-DC9BD364ACD2}" srcOrd="1" destOrd="0" parTransId="{7FD16639-9A39-43C8-8A0F-547E64ABFEBB}" sibTransId="{8FA5C5BC-8C78-4735-8B5D-07EBFA231026}"/>
    <dgm:cxn modelId="{0AE68578-EC3F-426E-B491-237AEAFE6BE9}" srcId="{7D27FCE0-7C93-496B-BF13-80F674C39C43}" destId="{295E57CC-3675-4A69-B3CF-7719DA104FC9}" srcOrd="0" destOrd="0" parTransId="{E6C1213E-CD00-4335-9283-FA388A3223F5}" sibTransId="{B52674EF-AF09-433A-ABB3-458486AF9589}"/>
    <dgm:cxn modelId="{35347582-3AD4-4839-8903-15906E36F7F5}" type="presOf" srcId="{13292915-6F39-49CB-9713-C7D7F00DE5DD}" destId="{18913B06-C431-4A68-856A-5DB646026C94}" srcOrd="0" destOrd="0" presId="urn:microsoft.com/office/officeart/2018/2/layout/IconVerticalSolidList"/>
    <dgm:cxn modelId="{0CDA0D8C-D153-4A7A-A00C-5B3CB23FE324}" srcId="{9A89673A-5295-4290-A583-946E2E8771CD}" destId="{0E5279B8-B98E-4EF9-9BEB-EA68986E098F}" srcOrd="0" destOrd="0" parTransId="{36AA56CC-8649-4402-AF46-42C908118803}" sibTransId="{BB852A4B-A784-4670-B7BF-E2AB7450DD4A}"/>
    <dgm:cxn modelId="{2D3C42B2-0DE6-42AF-84CC-1D82CCE911E6}" type="presOf" srcId="{0E5279B8-B98E-4EF9-9BEB-EA68986E098F}" destId="{B86360A3-B93C-4E68-A8C7-35B31BCD98FD}" srcOrd="0" destOrd="0" presId="urn:microsoft.com/office/officeart/2018/2/layout/IconVerticalSolidList"/>
    <dgm:cxn modelId="{09996FC8-5301-4912-909A-9CAB409A4A35}" type="presOf" srcId="{295E57CC-3675-4A69-B3CF-7719DA104FC9}" destId="{B94DE93C-B8F9-43D1-BBF5-9E0E902CDE53}" srcOrd="0" destOrd="0" presId="urn:microsoft.com/office/officeart/2018/2/layout/IconVerticalSolidList"/>
    <dgm:cxn modelId="{88E7AACA-4775-4AE9-BE97-FC9CA7517AA3}" type="presOf" srcId="{B9A77899-B4AA-430F-8FB3-E082716C182A}" destId="{36741483-7FA6-411E-B7E5-E8D6CC881CB2}" srcOrd="0" destOrd="0" presId="urn:microsoft.com/office/officeart/2018/2/layout/IconVerticalSolidList"/>
    <dgm:cxn modelId="{F2DFCFCE-D49D-4FFB-8521-1C9236344AAE}" srcId="{13292915-6F39-49CB-9713-C7D7F00DE5DD}" destId="{9A89673A-5295-4290-A583-946E2E8771CD}" srcOrd="0" destOrd="0" parTransId="{1B1542F9-C9D1-4732-9AA1-88AE0F1E5933}" sibTransId="{6B1F0F5E-5A5B-407F-8514-AF7EB904CD6B}"/>
    <dgm:cxn modelId="{F93348DD-E6F3-4E68-912D-162CAEFA6515}" srcId="{13292915-6F39-49CB-9713-C7D7F00DE5DD}" destId="{7D27FCE0-7C93-496B-BF13-80F674C39C43}" srcOrd="1" destOrd="0" parTransId="{1EF83E62-F6B0-499D-8920-416C05332FFB}" sibTransId="{1C38B7CC-9377-42D1-9BF9-13ED992E07E0}"/>
    <dgm:cxn modelId="{6CE5B6E3-B818-4D92-B85F-02AC16F17C57}" srcId="{B9A77899-B4AA-430F-8FB3-E082716C182A}" destId="{6B062B14-65B3-4174-893D-656ED850030C}" srcOrd="0" destOrd="0" parTransId="{E8236171-3C81-494F-B299-551BDA5EF8D4}" sibTransId="{A973D616-BF79-453F-8FC5-154EA36ACE98}"/>
    <dgm:cxn modelId="{7DBC94F7-74E1-4836-826A-C414A6E9DC51}" type="presParOf" srcId="{18913B06-C431-4A68-856A-5DB646026C94}" destId="{41B2FB50-D425-444C-8F52-A3B4F44C7F2F}" srcOrd="0" destOrd="0" presId="urn:microsoft.com/office/officeart/2018/2/layout/IconVerticalSolidList"/>
    <dgm:cxn modelId="{61424CC0-37DD-46FB-A30D-391CC4BFDF74}" type="presParOf" srcId="{41B2FB50-D425-444C-8F52-A3B4F44C7F2F}" destId="{5F7F05B4-F77B-4F50-AEE3-583CDCCFC6C6}" srcOrd="0" destOrd="0" presId="urn:microsoft.com/office/officeart/2018/2/layout/IconVerticalSolidList"/>
    <dgm:cxn modelId="{F7A3F24B-F6AD-4112-B336-F3D7460DC82F}" type="presParOf" srcId="{41B2FB50-D425-444C-8F52-A3B4F44C7F2F}" destId="{EE69B6E2-CD81-4595-8F8C-74D3BB64188F}" srcOrd="1" destOrd="0" presId="urn:microsoft.com/office/officeart/2018/2/layout/IconVerticalSolidList"/>
    <dgm:cxn modelId="{F18143CA-BACC-4EA2-AB02-76B767E8DCAE}" type="presParOf" srcId="{41B2FB50-D425-444C-8F52-A3B4F44C7F2F}" destId="{3AF21F1A-8D8F-4595-8F02-8E30264969D2}" srcOrd="2" destOrd="0" presId="urn:microsoft.com/office/officeart/2018/2/layout/IconVerticalSolidList"/>
    <dgm:cxn modelId="{26E4E663-5E06-4470-B358-75EAC23DCBF3}" type="presParOf" srcId="{41B2FB50-D425-444C-8F52-A3B4F44C7F2F}" destId="{C436174B-E656-4A2D-857F-BAE929CF7002}" srcOrd="3" destOrd="0" presId="urn:microsoft.com/office/officeart/2018/2/layout/IconVerticalSolidList"/>
    <dgm:cxn modelId="{8CF0A06D-A40C-4F52-8CDE-325DA1305B82}" type="presParOf" srcId="{41B2FB50-D425-444C-8F52-A3B4F44C7F2F}" destId="{B86360A3-B93C-4E68-A8C7-35B31BCD98FD}" srcOrd="4" destOrd="0" presId="urn:microsoft.com/office/officeart/2018/2/layout/IconVerticalSolidList"/>
    <dgm:cxn modelId="{D4C93B33-9DAF-4083-856E-D7145908A1A0}" type="presParOf" srcId="{18913B06-C431-4A68-856A-5DB646026C94}" destId="{57F8DBD9-93B6-4594-B57D-0F6768B41BFC}" srcOrd="1" destOrd="0" presId="urn:microsoft.com/office/officeart/2018/2/layout/IconVerticalSolidList"/>
    <dgm:cxn modelId="{B60C17F4-1E3C-4978-8D68-E4559D47024F}" type="presParOf" srcId="{18913B06-C431-4A68-856A-5DB646026C94}" destId="{73A20B00-A96E-4AD8-BE9D-E8B1B4DF7D71}" srcOrd="2" destOrd="0" presId="urn:microsoft.com/office/officeart/2018/2/layout/IconVerticalSolidList"/>
    <dgm:cxn modelId="{03AAF628-B6E7-4753-B9A0-5BEE6DBCF78F}" type="presParOf" srcId="{73A20B00-A96E-4AD8-BE9D-E8B1B4DF7D71}" destId="{B0A06C49-44C8-4B00-BCEC-4533AB90AF3F}" srcOrd="0" destOrd="0" presId="urn:microsoft.com/office/officeart/2018/2/layout/IconVerticalSolidList"/>
    <dgm:cxn modelId="{419D0772-B481-42F2-B0FE-5DEDB0C8C332}" type="presParOf" srcId="{73A20B00-A96E-4AD8-BE9D-E8B1B4DF7D71}" destId="{87485DD1-5E11-4597-AA68-67BE017A5F24}" srcOrd="1" destOrd="0" presId="urn:microsoft.com/office/officeart/2018/2/layout/IconVerticalSolidList"/>
    <dgm:cxn modelId="{71B651E8-F275-4798-9522-AC05A74C1375}" type="presParOf" srcId="{73A20B00-A96E-4AD8-BE9D-E8B1B4DF7D71}" destId="{84C04CC6-3DF8-4160-9D29-0E3F30AF9006}" srcOrd="2" destOrd="0" presId="urn:microsoft.com/office/officeart/2018/2/layout/IconVerticalSolidList"/>
    <dgm:cxn modelId="{8E59FEE4-F50E-43D1-87CD-84C81FD131C7}" type="presParOf" srcId="{73A20B00-A96E-4AD8-BE9D-E8B1B4DF7D71}" destId="{82F4CF51-9D0D-44A4-B914-D7602F30409C}" srcOrd="3" destOrd="0" presId="urn:microsoft.com/office/officeart/2018/2/layout/IconVerticalSolidList"/>
    <dgm:cxn modelId="{FD8F8AD4-F3EF-4260-930A-2B5FDD5CDBBD}" type="presParOf" srcId="{73A20B00-A96E-4AD8-BE9D-E8B1B4DF7D71}" destId="{B94DE93C-B8F9-43D1-BBF5-9E0E902CDE53}" srcOrd="4" destOrd="0" presId="urn:microsoft.com/office/officeart/2018/2/layout/IconVerticalSolidList"/>
    <dgm:cxn modelId="{8D2C39E3-720C-49E2-BE26-1C4039733396}" type="presParOf" srcId="{18913B06-C431-4A68-856A-5DB646026C94}" destId="{7D7E1A0D-2F32-4F24-A587-BB8F1C27E553}" srcOrd="3" destOrd="0" presId="urn:microsoft.com/office/officeart/2018/2/layout/IconVerticalSolidList"/>
    <dgm:cxn modelId="{8D799597-285F-4FF6-B70E-5FB323150CA7}" type="presParOf" srcId="{18913B06-C431-4A68-856A-5DB646026C94}" destId="{2FA88F99-0E71-4B5E-A57C-A08339F96C01}" srcOrd="4" destOrd="0" presId="urn:microsoft.com/office/officeart/2018/2/layout/IconVerticalSolidList"/>
    <dgm:cxn modelId="{34416A66-7CF7-49D4-819A-0E7C6EBA84F8}" type="presParOf" srcId="{2FA88F99-0E71-4B5E-A57C-A08339F96C01}" destId="{66F66896-B338-4D33-8ED2-9201349D53B6}" srcOrd="0" destOrd="0" presId="urn:microsoft.com/office/officeart/2018/2/layout/IconVerticalSolidList"/>
    <dgm:cxn modelId="{76E081BB-DD1B-458E-AA04-926BF767D75E}" type="presParOf" srcId="{2FA88F99-0E71-4B5E-A57C-A08339F96C01}" destId="{4B31C093-54E8-4B5A-BC55-D42477DF2207}" srcOrd="1" destOrd="0" presId="urn:microsoft.com/office/officeart/2018/2/layout/IconVerticalSolidList"/>
    <dgm:cxn modelId="{6C918E4F-6929-448F-A91B-2D83FEAC20EC}" type="presParOf" srcId="{2FA88F99-0E71-4B5E-A57C-A08339F96C01}" destId="{2C460866-006C-487F-A70A-0B5915388C13}" srcOrd="2" destOrd="0" presId="urn:microsoft.com/office/officeart/2018/2/layout/IconVerticalSolidList"/>
    <dgm:cxn modelId="{994588A8-9DD3-454D-A4D7-FCB5E3B1D816}" type="presParOf" srcId="{2FA88F99-0E71-4B5E-A57C-A08339F96C01}" destId="{36741483-7FA6-411E-B7E5-E8D6CC881CB2}" srcOrd="3" destOrd="0" presId="urn:microsoft.com/office/officeart/2018/2/layout/IconVerticalSolidList"/>
    <dgm:cxn modelId="{9708E306-EA28-43CA-BDC1-25D8A75094B2}" type="presParOf" srcId="{2FA88F99-0E71-4B5E-A57C-A08339F96C01}" destId="{2CA0DF14-C9DE-4F2E-9EE8-FE1C9431CE8E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9CDB4E8-EA4D-4D0C-819E-7CE9C562AFD3}" type="doc">
      <dgm:prSet loTypeId="urn:microsoft.com/office/officeart/2005/8/layout/vList5" loCatId="list" qsTypeId="urn:microsoft.com/office/officeart/2005/8/quickstyle/simple1#7" qsCatId="simple" csTypeId="urn:microsoft.com/office/officeart/2005/8/colors/colorful2#3" csCatId="colorful"/>
      <dgm:spPr/>
      <dgm:t>
        <a:bodyPr/>
        <a:lstStyle/>
        <a:p>
          <a:endParaRPr lang="en-US"/>
        </a:p>
      </dgm:t>
    </dgm:pt>
    <dgm:pt modelId="{A78C9306-3C56-4453-AED6-5D6A9C41C5F9}">
      <dgm:prSet/>
      <dgm:spPr/>
      <dgm:t>
        <a:bodyPr/>
        <a:lstStyle/>
        <a:p>
          <a:r>
            <a:rPr lang="en-CA" b="0" i="0"/>
            <a:t>Responsibilities</a:t>
          </a:r>
          <a:endParaRPr lang="en-US"/>
        </a:p>
      </dgm:t>
    </dgm:pt>
    <dgm:pt modelId="{D78AFB0E-3FC7-4243-946C-2EFF36B98845}" type="parTrans" cxnId="{5F7483F7-AD24-4FAF-9094-68FFA3C71633}">
      <dgm:prSet/>
      <dgm:spPr/>
      <dgm:t>
        <a:bodyPr/>
        <a:lstStyle/>
        <a:p>
          <a:endParaRPr lang="en-US"/>
        </a:p>
      </dgm:t>
    </dgm:pt>
    <dgm:pt modelId="{D9F03FC5-38DC-4A70-865E-BEA6045C9721}" type="sibTrans" cxnId="{5F7483F7-AD24-4FAF-9094-68FFA3C71633}">
      <dgm:prSet/>
      <dgm:spPr/>
      <dgm:t>
        <a:bodyPr/>
        <a:lstStyle/>
        <a:p>
          <a:endParaRPr lang="en-US"/>
        </a:p>
      </dgm:t>
    </dgm:pt>
    <dgm:pt modelId="{A21036EE-EE72-42E6-8547-9500627650A3}">
      <dgm:prSet/>
      <dgm:spPr/>
      <dgm:t>
        <a:bodyPr/>
        <a:lstStyle/>
        <a:p>
          <a:r>
            <a:rPr lang="en-CA" b="0" i="0"/>
            <a:t>You are responsible for knowing policies/procedures.</a:t>
          </a:r>
          <a:endParaRPr lang="en-US"/>
        </a:p>
      </dgm:t>
    </dgm:pt>
    <dgm:pt modelId="{15D8EA62-1316-4363-9943-BAF35E05B951}" type="parTrans" cxnId="{760A7273-4EB8-4563-A731-523C2294FE86}">
      <dgm:prSet/>
      <dgm:spPr/>
      <dgm:t>
        <a:bodyPr/>
        <a:lstStyle/>
        <a:p>
          <a:endParaRPr lang="en-US"/>
        </a:p>
      </dgm:t>
    </dgm:pt>
    <dgm:pt modelId="{B18A4C59-F6FC-4D88-ACE2-542C297FC985}" type="sibTrans" cxnId="{760A7273-4EB8-4563-A731-523C2294FE86}">
      <dgm:prSet/>
      <dgm:spPr/>
      <dgm:t>
        <a:bodyPr/>
        <a:lstStyle/>
        <a:p>
          <a:endParaRPr lang="en-US"/>
        </a:p>
      </dgm:t>
    </dgm:pt>
    <dgm:pt modelId="{62A9DAE3-CAE2-4385-8997-4920A985DE83}">
      <dgm:prSet/>
      <dgm:spPr/>
      <dgm:t>
        <a:bodyPr/>
        <a:lstStyle/>
        <a:p>
          <a:r>
            <a:rPr lang="en-CA" b="0" i="0"/>
            <a:t>No one will chase down your assignments</a:t>
          </a:r>
          <a:endParaRPr lang="en-US"/>
        </a:p>
      </dgm:t>
    </dgm:pt>
    <dgm:pt modelId="{69C646D7-9FDC-4765-A2DE-055EBFDEE136}" type="parTrans" cxnId="{0AC92CBD-08DF-4BB6-A4E8-250BC24A7983}">
      <dgm:prSet/>
      <dgm:spPr/>
      <dgm:t>
        <a:bodyPr/>
        <a:lstStyle/>
        <a:p>
          <a:endParaRPr lang="en-US"/>
        </a:p>
      </dgm:t>
    </dgm:pt>
    <dgm:pt modelId="{068A91BD-1EBF-4474-92A5-0DDF2EA06FB4}" type="sibTrans" cxnId="{0AC92CBD-08DF-4BB6-A4E8-250BC24A7983}">
      <dgm:prSet/>
      <dgm:spPr/>
      <dgm:t>
        <a:bodyPr/>
        <a:lstStyle/>
        <a:p>
          <a:endParaRPr lang="en-US"/>
        </a:p>
      </dgm:t>
    </dgm:pt>
    <dgm:pt modelId="{C99A0E26-1BE9-4099-9C4C-2808555A62BC}">
      <dgm:prSet/>
      <dgm:spPr/>
      <dgm:t>
        <a:bodyPr/>
        <a:lstStyle/>
        <a:p>
          <a:r>
            <a:rPr lang="en-CA" b="0" i="0"/>
            <a:t>If you hand it in late, you will lose marks. Not at all? You’ll get 0.</a:t>
          </a:r>
          <a:endParaRPr lang="en-US"/>
        </a:p>
      </dgm:t>
    </dgm:pt>
    <dgm:pt modelId="{A3526FF3-2F22-44D8-B36D-F6FFF7CF0750}" type="parTrans" cxnId="{9EBE5389-4AF8-4F47-8EB9-DBBF3F4A7594}">
      <dgm:prSet/>
      <dgm:spPr/>
      <dgm:t>
        <a:bodyPr/>
        <a:lstStyle/>
        <a:p>
          <a:endParaRPr lang="en-US"/>
        </a:p>
      </dgm:t>
    </dgm:pt>
    <dgm:pt modelId="{3BAA29BD-EC57-4CF9-BA4C-95C254252B9A}" type="sibTrans" cxnId="{9EBE5389-4AF8-4F47-8EB9-DBBF3F4A7594}">
      <dgm:prSet/>
      <dgm:spPr/>
      <dgm:t>
        <a:bodyPr/>
        <a:lstStyle/>
        <a:p>
          <a:endParaRPr lang="en-US"/>
        </a:p>
      </dgm:t>
    </dgm:pt>
    <dgm:pt modelId="{D99BDB82-A82A-47C9-A23F-8CD9E9066ABD}">
      <dgm:prSet/>
      <dgm:spPr/>
      <dgm:t>
        <a:bodyPr/>
        <a:lstStyle/>
        <a:p>
          <a:r>
            <a:rPr lang="en-CA" b="0" i="0"/>
            <a:t>Deadlines are deadlines</a:t>
          </a:r>
          <a:endParaRPr lang="en-US"/>
        </a:p>
      </dgm:t>
    </dgm:pt>
    <dgm:pt modelId="{7154133D-7AF3-4400-B441-E6A1769EFD8B}" type="parTrans" cxnId="{6A6F902D-9E71-4900-B766-01CE02C3A311}">
      <dgm:prSet/>
      <dgm:spPr/>
      <dgm:t>
        <a:bodyPr/>
        <a:lstStyle/>
        <a:p>
          <a:endParaRPr lang="en-US"/>
        </a:p>
      </dgm:t>
    </dgm:pt>
    <dgm:pt modelId="{9E53BAF9-B1E6-4929-92B6-8EAB5BAF14DC}" type="sibTrans" cxnId="{6A6F902D-9E71-4900-B766-01CE02C3A311}">
      <dgm:prSet/>
      <dgm:spPr/>
      <dgm:t>
        <a:bodyPr/>
        <a:lstStyle/>
        <a:p>
          <a:endParaRPr lang="en-US"/>
        </a:p>
      </dgm:t>
    </dgm:pt>
    <dgm:pt modelId="{C9E9D88B-85C3-4316-BE8C-3FE703B72767}">
      <dgm:prSet/>
      <dgm:spPr/>
      <dgm:t>
        <a:bodyPr/>
        <a:lstStyle/>
        <a:p>
          <a:r>
            <a:rPr lang="en-CA" b="0" i="0"/>
            <a:t>Things are due when they are due. </a:t>
          </a:r>
          <a:endParaRPr lang="en-US"/>
        </a:p>
      </dgm:t>
    </dgm:pt>
    <dgm:pt modelId="{415BA090-9475-4342-ABCE-755D59ABDA6D}" type="parTrans" cxnId="{5E762118-19C9-4DA6-82F4-8A8188C08611}">
      <dgm:prSet/>
      <dgm:spPr/>
      <dgm:t>
        <a:bodyPr/>
        <a:lstStyle/>
        <a:p>
          <a:endParaRPr lang="en-US"/>
        </a:p>
      </dgm:t>
    </dgm:pt>
    <dgm:pt modelId="{1A401197-CFB3-4567-8E91-86AE7668B856}" type="sibTrans" cxnId="{5E762118-19C9-4DA6-82F4-8A8188C08611}">
      <dgm:prSet/>
      <dgm:spPr/>
      <dgm:t>
        <a:bodyPr/>
        <a:lstStyle/>
        <a:p>
          <a:endParaRPr lang="en-US"/>
        </a:p>
      </dgm:t>
    </dgm:pt>
    <dgm:pt modelId="{4B25CC1F-E965-4DDA-A69A-CBD90F4490E5}">
      <dgm:prSet/>
      <dgm:spPr/>
      <dgm:t>
        <a:bodyPr/>
        <a:lstStyle/>
        <a:p>
          <a:r>
            <a:rPr lang="en-CA" b="0" i="0"/>
            <a:t>You can skip class and no one will notice</a:t>
          </a:r>
          <a:endParaRPr lang="en-US"/>
        </a:p>
      </dgm:t>
    </dgm:pt>
    <dgm:pt modelId="{E44E093D-1C37-426F-A3F7-F41C125A45C0}" type="parTrans" cxnId="{9597FCF2-FE26-4681-8AF1-0E07A2D156C3}">
      <dgm:prSet/>
      <dgm:spPr/>
      <dgm:t>
        <a:bodyPr/>
        <a:lstStyle/>
        <a:p>
          <a:endParaRPr lang="en-US"/>
        </a:p>
      </dgm:t>
    </dgm:pt>
    <dgm:pt modelId="{3DB4843E-A126-4C0A-BDB7-E135F8FE27A7}" type="sibTrans" cxnId="{9597FCF2-FE26-4681-8AF1-0E07A2D156C3}">
      <dgm:prSet/>
      <dgm:spPr/>
      <dgm:t>
        <a:bodyPr/>
        <a:lstStyle/>
        <a:p>
          <a:endParaRPr lang="en-US"/>
        </a:p>
      </dgm:t>
    </dgm:pt>
    <dgm:pt modelId="{AB8EF17C-6FF8-46C1-A7AB-D22CFD96B99A}">
      <dgm:prSet/>
      <dgm:spPr/>
      <dgm:t>
        <a:bodyPr/>
        <a:lstStyle/>
        <a:p>
          <a:r>
            <a:rPr lang="en-CA" b="0" i="0"/>
            <a:t>Sure, but then how will you do well?</a:t>
          </a:r>
          <a:endParaRPr lang="en-US"/>
        </a:p>
      </dgm:t>
    </dgm:pt>
    <dgm:pt modelId="{6DB6922D-F401-4546-A700-7E8978994DFC}" type="parTrans" cxnId="{D84C8305-D541-4376-BC1D-0C384120ED0F}">
      <dgm:prSet/>
      <dgm:spPr/>
      <dgm:t>
        <a:bodyPr/>
        <a:lstStyle/>
        <a:p>
          <a:endParaRPr lang="en-US"/>
        </a:p>
      </dgm:t>
    </dgm:pt>
    <dgm:pt modelId="{27BF8B4F-43D7-43AC-966B-4DBCB3E6D4EC}" type="sibTrans" cxnId="{D84C8305-D541-4376-BC1D-0C384120ED0F}">
      <dgm:prSet/>
      <dgm:spPr/>
      <dgm:t>
        <a:bodyPr/>
        <a:lstStyle/>
        <a:p>
          <a:endParaRPr lang="en-US"/>
        </a:p>
      </dgm:t>
    </dgm:pt>
    <dgm:pt modelId="{ADCBDB80-DDCA-4D6A-B668-4DCE819CB2B2}" type="pres">
      <dgm:prSet presAssocID="{59CDB4E8-EA4D-4D0C-819E-7CE9C562AFD3}" presName="Name0" presStyleCnt="0">
        <dgm:presLayoutVars>
          <dgm:dir/>
          <dgm:animLvl val="lvl"/>
          <dgm:resizeHandles val="exact"/>
        </dgm:presLayoutVars>
      </dgm:prSet>
      <dgm:spPr/>
    </dgm:pt>
    <dgm:pt modelId="{F9C67C17-69F0-4D77-A322-0C568B0F58D0}" type="pres">
      <dgm:prSet presAssocID="{A78C9306-3C56-4453-AED6-5D6A9C41C5F9}" presName="linNode" presStyleCnt="0"/>
      <dgm:spPr/>
    </dgm:pt>
    <dgm:pt modelId="{18769322-8191-43FF-8DDB-AD1E29235820}" type="pres">
      <dgm:prSet presAssocID="{A78C9306-3C56-4453-AED6-5D6A9C41C5F9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40EA7EAA-B3FE-4DB2-833B-8781E07D7B4A}" type="pres">
      <dgm:prSet presAssocID="{A78C9306-3C56-4453-AED6-5D6A9C41C5F9}" presName="descendantText" presStyleLbl="alignAccFollowNode1" presStyleIdx="0" presStyleCnt="4">
        <dgm:presLayoutVars>
          <dgm:bulletEnabled val="1"/>
        </dgm:presLayoutVars>
      </dgm:prSet>
      <dgm:spPr/>
    </dgm:pt>
    <dgm:pt modelId="{F17C0274-39DF-419B-89BB-497A749A2EDC}" type="pres">
      <dgm:prSet presAssocID="{D9F03FC5-38DC-4A70-865E-BEA6045C9721}" presName="sp" presStyleCnt="0"/>
      <dgm:spPr/>
    </dgm:pt>
    <dgm:pt modelId="{8F79D8EA-DF1C-4F5E-BBBE-C887D26ABF8F}" type="pres">
      <dgm:prSet presAssocID="{62A9DAE3-CAE2-4385-8997-4920A985DE83}" presName="linNode" presStyleCnt="0"/>
      <dgm:spPr/>
    </dgm:pt>
    <dgm:pt modelId="{D4CD95F9-1234-44F0-8C09-A3504E3322D5}" type="pres">
      <dgm:prSet presAssocID="{62A9DAE3-CAE2-4385-8997-4920A985DE83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FF98B2F2-40EF-4EA8-89F8-9A59C47BB8D3}" type="pres">
      <dgm:prSet presAssocID="{62A9DAE3-CAE2-4385-8997-4920A985DE83}" presName="descendantText" presStyleLbl="alignAccFollowNode1" presStyleIdx="1" presStyleCnt="4">
        <dgm:presLayoutVars>
          <dgm:bulletEnabled val="1"/>
        </dgm:presLayoutVars>
      </dgm:prSet>
      <dgm:spPr/>
    </dgm:pt>
    <dgm:pt modelId="{1FC839EC-8ACF-40FC-8680-4B94BE875BCD}" type="pres">
      <dgm:prSet presAssocID="{068A91BD-1EBF-4474-92A5-0DDF2EA06FB4}" presName="sp" presStyleCnt="0"/>
      <dgm:spPr/>
    </dgm:pt>
    <dgm:pt modelId="{10E569FA-1CC6-454D-B8EE-C675221AAFD9}" type="pres">
      <dgm:prSet presAssocID="{D99BDB82-A82A-47C9-A23F-8CD9E9066ABD}" presName="linNode" presStyleCnt="0"/>
      <dgm:spPr/>
    </dgm:pt>
    <dgm:pt modelId="{3E5A7C3F-A449-47AC-B293-B542FB9061ED}" type="pres">
      <dgm:prSet presAssocID="{D99BDB82-A82A-47C9-A23F-8CD9E9066ABD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61770EB9-F15D-4134-B1B9-C0CA81D98BA8}" type="pres">
      <dgm:prSet presAssocID="{D99BDB82-A82A-47C9-A23F-8CD9E9066ABD}" presName="descendantText" presStyleLbl="alignAccFollowNode1" presStyleIdx="2" presStyleCnt="4">
        <dgm:presLayoutVars>
          <dgm:bulletEnabled val="1"/>
        </dgm:presLayoutVars>
      </dgm:prSet>
      <dgm:spPr/>
    </dgm:pt>
    <dgm:pt modelId="{8066EE2C-B9DB-4504-B3FB-85077511F243}" type="pres">
      <dgm:prSet presAssocID="{9E53BAF9-B1E6-4929-92B6-8EAB5BAF14DC}" presName="sp" presStyleCnt="0"/>
      <dgm:spPr/>
    </dgm:pt>
    <dgm:pt modelId="{62F567B2-ACE9-4B17-8F8B-E2F37ACE7E4A}" type="pres">
      <dgm:prSet presAssocID="{4B25CC1F-E965-4DDA-A69A-CBD90F4490E5}" presName="linNode" presStyleCnt="0"/>
      <dgm:spPr/>
    </dgm:pt>
    <dgm:pt modelId="{58009AD1-0C1B-4F1B-BD9A-08369B12D680}" type="pres">
      <dgm:prSet presAssocID="{4B25CC1F-E965-4DDA-A69A-CBD90F4490E5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CCD90E41-C939-4772-BE68-134DEF60CD3C}" type="pres">
      <dgm:prSet presAssocID="{4B25CC1F-E965-4DDA-A69A-CBD90F4490E5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D84C8305-D541-4376-BC1D-0C384120ED0F}" srcId="{4B25CC1F-E965-4DDA-A69A-CBD90F4490E5}" destId="{AB8EF17C-6FF8-46C1-A7AB-D22CFD96B99A}" srcOrd="0" destOrd="0" parTransId="{6DB6922D-F401-4546-A700-7E8978994DFC}" sibTransId="{27BF8B4F-43D7-43AC-966B-4DBCB3E6D4EC}"/>
    <dgm:cxn modelId="{CF96F90D-05CB-4EE9-B6F0-2EDADE96219F}" type="presOf" srcId="{4B25CC1F-E965-4DDA-A69A-CBD90F4490E5}" destId="{58009AD1-0C1B-4F1B-BD9A-08369B12D680}" srcOrd="0" destOrd="0" presId="urn:microsoft.com/office/officeart/2005/8/layout/vList5"/>
    <dgm:cxn modelId="{7FE4030E-80DB-4CF3-A1A1-4AE80F789AA5}" type="presOf" srcId="{C99A0E26-1BE9-4099-9C4C-2808555A62BC}" destId="{FF98B2F2-40EF-4EA8-89F8-9A59C47BB8D3}" srcOrd="0" destOrd="0" presId="urn:microsoft.com/office/officeart/2005/8/layout/vList5"/>
    <dgm:cxn modelId="{5E762118-19C9-4DA6-82F4-8A8188C08611}" srcId="{D99BDB82-A82A-47C9-A23F-8CD9E9066ABD}" destId="{C9E9D88B-85C3-4316-BE8C-3FE703B72767}" srcOrd="0" destOrd="0" parTransId="{415BA090-9475-4342-ABCE-755D59ABDA6D}" sibTransId="{1A401197-CFB3-4567-8E91-86AE7668B856}"/>
    <dgm:cxn modelId="{6A6F902D-9E71-4900-B766-01CE02C3A311}" srcId="{59CDB4E8-EA4D-4D0C-819E-7CE9C562AFD3}" destId="{D99BDB82-A82A-47C9-A23F-8CD9E9066ABD}" srcOrd="2" destOrd="0" parTransId="{7154133D-7AF3-4400-B441-E6A1769EFD8B}" sibTransId="{9E53BAF9-B1E6-4929-92B6-8EAB5BAF14DC}"/>
    <dgm:cxn modelId="{F2806E43-A53D-4358-91F1-6B94CD97A741}" type="presOf" srcId="{59CDB4E8-EA4D-4D0C-819E-7CE9C562AFD3}" destId="{ADCBDB80-DDCA-4D6A-B668-4DCE819CB2B2}" srcOrd="0" destOrd="0" presId="urn:microsoft.com/office/officeart/2005/8/layout/vList5"/>
    <dgm:cxn modelId="{278C6C44-2FD0-4A3A-A10B-1EBEB06492BB}" type="presOf" srcId="{62A9DAE3-CAE2-4385-8997-4920A985DE83}" destId="{D4CD95F9-1234-44F0-8C09-A3504E3322D5}" srcOrd="0" destOrd="0" presId="urn:microsoft.com/office/officeart/2005/8/layout/vList5"/>
    <dgm:cxn modelId="{151BE747-3ED8-430D-A83C-119D87CD5C6C}" type="presOf" srcId="{A21036EE-EE72-42E6-8547-9500627650A3}" destId="{40EA7EAA-B3FE-4DB2-833B-8781E07D7B4A}" srcOrd="0" destOrd="0" presId="urn:microsoft.com/office/officeart/2005/8/layout/vList5"/>
    <dgm:cxn modelId="{760A7273-4EB8-4563-A731-523C2294FE86}" srcId="{A78C9306-3C56-4453-AED6-5D6A9C41C5F9}" destId="{A21036EE-EE72-42E6-8547-9500627650A3}" srcOrd="0" destOrd="0" parTransId="{15D8EA62-1316-4363-9943-BAF35E05B951}" sibTransId="{B18A4C59-F6FC-4D88-ACE2-542C297FC985}"/>
    <dgm:cxn modelId="{9EBE5389-4AF8-4F47-8EB9-DBBF3F4A7594}" srcId="{62A9DAE3-CAE2-4385-8997-4920A985DE83}" destId="{C99A0E26-1BE9-4099-9C4C-2808555A62BC}" srcOrd="0" destOrd="0" parTransId="{A3526FF3-2F22-44D8-B36D-F6FFF7CF0750}" sibTransId="{3BAA29BD-EC57-4CF9-BA4C-95C254252B9A}"/>
    <dgm:cxn modelId="{580FCD99-1AB8-4D82-BEC2-9CE8032F3C5A}" type="presOf" srcId="{AB8EF17C-6FF8-46C1-A7AB-D22CFD96B99A}" destId="{CCD90E41-C939-4772-BE68-134DEF60CD3C}" srcOrd="0" destOrd="0" presId="urn:microsoft.com/office/officeart/2005/8/layout/vList5"/>
    <dgm:cxn modelId="{DD8094B2-3685-4A06-B35F-29236724B3DE}" type="presOf" srcId="{C9E9D88B-85C3-4316-BE8C-3FE703B72767}" destId="{61770EB9-F15D-4134-B1B9-C0CA81D98BA8}" srcOrd="0" destOrd="0" presId="urn:microsoft.com/office/officeart/2005/8/layout/vList5"/>
    <dgm:cxn modelId="{0AC92CBD-08DF-4BB6-A4E8-250BC24A7983}" srcId="{59CDB4E8-EA4D-4D0C-819E-7CE9C562AFD3}" destId="{62A9DAE3-CAE2-4385-8997-4920A985DE83}" srcOrd="1" destOrd="0" parTransId="{69C646D7-9FDC-4765-A2DE-055EBFDEE136}" sibTransId="{068A91BD-1EBF-4474-92A5-0DDF2EA06FB4}"/>
    <dgm:cxn modelId="{F688B7C9-6D6B-4F0B-8C62-956AE57C7518}" type="presOf" srcId="{A78C9306-3C56-4453-AED6-5D6A9C41C5F9}" destId="{18769322-8191-43FF-8DDB-AD1E29235820}" srcOrd="0" destOrd="0" presId="urn:microsoft.com/office/officeart/2005/8/layout/vList5"/>
    <dgm:cxn modelId="{9597FCF2-FE26-4681-8AF1-0E07A2D156C3}" srcId="{59CDB4E8-EA4D-4D0C-819E-7CE9C562AFD3}" destId="{4B25CC1F-E965-4DDA-A69A-CBD90F4490E5}" srcOrd="3" destOrd="0" parTransId="{E44E093D-1C37-426F-A3F7-F41C125A45C0}" sibTransId="{3DB4843E-A126-4C0A-BDB7-E135F8FE27A7}"/>
    <dgm:cxn modelId="{23466CF7-528F-4E44-9569-84BD41712C92}" type="presOf" srcId="{D99BDB82-A82A-47C9-A23F-8CD9E9066ABD}" destId="{3E5A7C3F-A449-47AC-B293-B542FB9061ED}" srcOrd="0" destOrd="0" presId="urn:microsoft.com/office/officeart/2005/8/layout/vList5"/>
    <dgm:cxn modelId="{5F7483F7-AD24-4FAF-9094-68FFA3C71633}" srcId="{59CDB4E8-EA4D-4D0C-819E-7CE9C562AFD3}" destId="{A78C9306-3C56-4453-AED6-5D6A9C41C5F9}" srcOrd="0" destOrd="0" parTransId="{D78AFB0E-3FC7-4243-946C-2EFF36B98845}" sibTransId="{D9F03FC5-38DC-4A70-865E-BEA6045C9721}"/>
    <dgm:cxn modelId="{E2C497AF-BE1E-4BC4-8A46-0C1CA9D48954}" type="presParOf" srcId="{ADCBDB80-DDCA-4D6A-B668-4DCE819CB2B2}" destId="{F9C67C17-69F0-4D77-A322-0C568B0F58D0}" srcOrd="0" destOrd="0" presId="urn:microsoft.com/office/officeart/2005/8/layout/vList5"/>
    <dgm:cxn modelId="{DEC3D45C-98A5-48A4-AC9F-1B08F3F233ED}" type="presParOf" srcId="{F9C67C17-69F0-4D77-A322-0C568B0F58D0}" destId="{18769322-8191-43FF-8DDB-AD1E29235820}" srcOrd="0" destOrd="0" presId="urn:microsoft.com/office/officeart/2005/8/layout/vList5"/>
    <dgm:cxn modelId="{0E8E6224-484C-412D-89B5-91C0DFCC6B2B}" type="presParOf" srcId="{F9C67C17-69F0-4D77-A322-0C568B0F58D0}" destId="{40EA7EAA-B3FE-4DB2-833B-8781E07D7B4A}" srcOrd="1" destOrd="0" presId="urn:microsoft.com/office/officeart/2005/8/layout/vList5"/>
    <dgm:cxn modelId="{19C3300C-40CD-4AC1-8514-4AF3CD17F7D0}" type="presParOf" srcId="{ADCBDB80-DDCA-4D6A-B668-4DCE819CB2B2}" destId="{F17C0274-39DF-419B-89BB-497A749A2EDC}" srcOrd="1" destOrd="0" presId="urn:microsoft.com/office/officeart/2005/8/layout/vList5"/>
    <dgm:cxn modelId="{CB12CAAA-95B4-48B2-A854-F51E17104980}" type="presParOf" srcId="{ADCBDB80-DDCA-4D6A-B668-4DCE819CB2B2}" destId="{8F79D8EA-DF1C-4F5E-BBBE-C887D26ABF8F}" srcOrd="2" destOrd="0" presId="urn:microsoft.com/office/officeart/2005/8/layout/vList5"/>
    <dgm:cxn modelId="{C3D9440F-0860-4CBD-A6EC-C805E7D3455B}" type="presParOf" srcId="{8F79D8EA-DF1C-4F5E-BBBE-C887D26ABF8F}" destId="{D4CD95F9-1234-44F0-8C09-A3504E3322D5}" srcOrd="0" destOrd="0" presId="urn:microsoft.com/office/officeart/2005/8/layout/vList5"/>
    <dgm:cxn modelId="{B74B20E0-13A8-4B3D-B3B7-00394F55B778}" type="presParOf" srcId="{8F79D8EA-DF1C-4F5E-BBBE-C887D26ABF8F}" destId="{FF98B2F2-40EF-4EA8-89F8-9A59C47BB8D3}" srcOrd="1" destOrd="0" presId="urn:microsoft.com/office/officeart/2005/8/layout/vList5"/>
    <dgm:cxn modelId="{7A02B83F-B76D-463C-9B9D-874296E9D14F}" type="presParOf" srcId="{ADCBDB80-DDCA-4D6A-B668-4DCE819CB2B2}" destId="{1FC839EC-8ACF-40FC-8680-4B94BE875BCD}" srcOrd="3" destOrd="0" presId="urn:microsoft.com/office/officeart/2005/8/layout/vList5"/>
    <dgm:cxn modelId="{F42F86A6-F56F-44FB-A3D2-AFDF78540550}" type="presParOf" srcId="{ADCBDB80-DDCA-4D6A-B668-4DCE819CB2B2}" destId="{10E569FA-1CC6-454D-B8EE-C675221AAFD9}" srcOrd="4" destOrd="0" presId="urn:microsoft.com/office/officeart/2005/8/layout/vList5"/>
    <dgm:cxn modelId="{5C3BBDCE-8C44-473D-9CA4-E6377368893A}" type="presParOf" srcId="{10E569FA-1CC6-454D-B8EE-C675221AAFD9}" destId="{3E5A7C3F-A449-47AC-B293-B542FB9061ED}" srcOrd="0" destOrd="0" presId="urn:microsoft.com/office/officeart/2005/8/layout/vList5"/>
    <dgm:cxn modelId="{696F76EA-F646-4925-864C-CBF311898B3D}" type="presParOf" srcId="{10E569FA-1CC6-454D-B8EE-C675221AAFD9}" destId="{61770EB9-F15D-4134-B1B9-C0CA81D98BA8}" srcOrd="1" destOrd="0" presId="urn:microsoft.com/office/officeart/2005/8/layout/vList5"/>
    <dgm:cxn modelId="{C18F44CD-3AF2-4491-A7A9-BE5BFBE07C11}" type="presParOf" srcId="{ADCBDB80-DDCA-4D6A-B668-4DCE819CB2B2}" destId="{8066EE2C-B9DB-4504-B3FB-85077511F243}" srcOrd="5" destOrd="0" presId="urn:microsoft.com/office/officeart/2005/8/layout/vList5"/>
    <dgm:cxn modelId="{898359C2-79AB-42A0-897E-56B168687ECF}" type="presParOf" srcId="{ADCBDB80-DDCA-4D6A-B668-4DCE819CB2B2}" destId="{62F567B2-ACE9-4B17-8F8B-E2F37ACE7E4A}" srcOrd="6" destOrd="0" presId="urn:microsoft.com/office/officeart/2005/8/layout/vList5"/>
    <dgm:cxn modelId="{0F7778E8-7BFA-4DD7-B33E-77391BFD308A}" type="presParOf" srcId="{62F567B2-ACE9-4B17-8F8B-E2F37ACE7E4A}" destId="{58009AD1-0C1B-4F1B-BD9A-08369B12D680}" srcOrd="0" destOrd="0" presId="urn:microsoft.com/office/officeart/2005/8/layout/vList5"/>
    <dgm:cxn modelId="{0330B360-606A-4DDE-BF19-CBB9285F7E5F}" type="presParOf" srcId="{62F567B2-ACE9-4B17-8F8B-E2F37ACE7E4A}" destId="{CCD90E41-C939-4772-BE68-134DEF60CD3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5258701-3801-4440-9D85-618005189551}" type="doc">
      <dgm:prSet loTypeId="urn:microsoft.com/office/officeart/2005/8/layout/vList5" loCatId="list" qsTypeId="urn:microsoft.com/office/officeart/2005/8/quickstyle/simple1#8" qsCatId="simple" csTypeId="urn:microsoft.com/office/officeart/2005/8/colors/colorful1#2" csCatId="colorful"/>
      <dgm:spPr/>
      <dgm:t>
        <a:bodyPr/>
        <a:lstStyle/>
        <a:p>
          <a:endParaRPr lang="en-US"/>
        </a:p>
      </dgm:t>
    </dgm:pt>
    <dgm:pt modelId="{EED71EC7-53DD-4359-99BD-CDE1750BBDF8}">
      <dgm:prSet/>
      <dgm:spPr/>
      <dgm:t>
        <a:bodyPr/>
        <a:lstStyle/>
        <a:p>
          <a:r>
            <a:rPr lang="en-CA"/>
            <a:t>Involvement is good	</a:t>
          </a:r>
          <a:endParaRPr lang="en-US"/>
        </a:p>
      </dgm:t>
    </dgm:pt>
    <dgm:pt modelId="{EB802C45-495E-44F7-BD53-8F62AA5FB07B}" type="parTrans" cxnId="{DCD467B8-9503-49F4-805D-B09761220530}">
      <dgm:prSet/>
      <dgm:spPr/>
      <dgm:t>
        <a:bodyPr/>
        <a:lstStyle/>
        <a:p>
          <a:endParaRPr lang="en-US"/>
        </a:p>
      </dgm:t>
    </dgm:pt>
    <dgm:pt modelId="{869B69D8-BDB6-4500-A878-9EA72126391A}" type="sibTrans" cxnId="{DCD467B8-9503-49F4-805D-B09761220530}">
      <dgm:prSet/>
      <dgm:spPr/>
      <dgm:t>
        <a:bodyPr/>
        <a:lstStyle/>
        <a:p>
          <a:endParaRPr lang="en-US"/>
        </a:p>
      </dgm:t>
    </dgm:pt>
    <dgm:pt modelId="{F1D0B564-F484-44B3-9F2A-B5F1EF0E21D5}">
      <dgm:prSet/>
      <dgm:spPr/>
      <dgm:t>
        <a:bodyPr/>
        <a:lstStyle/>
        <a:p>
          <a:r>
            <a:rPr lang="en-CA"/>
            <a:t>Get involved, but learn time management.</a:t>
          </a:r>
          <a:endParaRPr lang="en-US"/>
        </a:p>
      </dgm:t>
    </dgm:pt>
    <dgm:pt modelId="{082E0050-4DE3-477D-9BCB-F93311DAACF0}" type="parTrans" cxnId="{E1733984-3A56-4398-9873-B9764533610B}">
      <dgm:prSet/>
      <dgm:spPr/>
      <dgm:t>
        <a:bodyPr/>
        <a:lstStyle/>
        <a:p>
          <a:endParaRPr lang="en-US"/>
        </a:p>
      </dgm:t>
    </dgm:pt>
    <dgm:pt modelId="{D52B2191-5823-469D-8372-F6EFC4D4EB9F}" type="sibTrans" cxnId="{E1733984-3A56-4398-9873-B9764533610B}">
      <dgm:prSet/>
      <dgm:spPr/>
      <dgm:t>
        <a:bodyPr/>
        <a:lstStyle/>
        <a:p>
          <a:endParaRPr lang="en-US"/>
        </a:p>
      </dgm:t>
    </dgm:pt>
    <dgm:pt modelId="{17776259-3D6D-4D14-A401-399CB48D4237}">
      <dgm:prSet/>
      <dgm:spPr/>
      <dgm:t>
        <a:bodyPr/>
        <a:lstStyle/>
        <a:p>
          <a:r>
            <a:rPr lang="en-CA"/>
            <a:t>Instructors are there to help</a:t>
          </a:r>
          <a:endParaRPr lang="en-US"/>
        </a:p>
      </dgm:t>
    </dgm:pt>
    <dgm:pt modelId="{B398BE87-0DCD-4EEE-B7CC-AF5C13748816}" type="parTrans" cxnId="{FD41D50A-FCA0-4F12-9BCA-CE68C3871860}">
      <dgm:prSet/>
      <dgm:spPr/>
      <dgm:t>
        <a:bodyPr/>
        <a:lstStyle/>
        <a:p>
          <a:endParaRPr lang="en-US"/>
        </a:p>
      </dgm:t>
    </dgm:pt>
    <dgm:pt modelId="{44F5E459-C719-4D4E-ABE4-8E07F03811B7}" type="sibTrans" cxnId="{FD41D50A-FCA0-4F12-9BCA-CE68C3871860}">
      <dgm:prSet/>
      <dgm:spPr/>
      <dgm:t>
        <a:bodyPr/>
        <a:lstStyle/>
        <a:p>
          <a:endParaRPr lang="en-US"/>
        </a:p>
      </dgm:t>
    </dgm:pt>
    <dgm:pt modelId="{FF5932CD-8FE1-427E-BE7A-93D2A225AB8E}">
      <dgm:prSet/>
      <dgm:spPr/>
      <dgm:t>
        <a:bodyPr/>
        <a:lstStyle/>
        <a:p>
          <a:r>
            <a:rPr lang="en-CA"/>
            <a:t>Be comfortable asking for assistance if needed.</a:t>
          </a:r>
          <a:endParaRPr lang="en-US"/>
        </a:p>
      </dgm:t>
    </dgm:pt>
    <dgm:pt modelId="{53255172-1060-4542-B20F-A29F4475EF6F}" type="parTrans" cxnId="{1EEC3CBB-D334-4B39-A437-8907BA56973C}">
      <dgm:prSet/>
      <dgm:spPr/>
      <dgm:t>
        <a:bodyPr/>
        <a:lstStyle/>
        <a:p>
          <a:endParaRPr lang="en-US"/>
        </a:p>
      </dgm:t>
    </dgm:pt>
    <dgm:pt modelId="{04A172BA-F08A-4C7B-B1D2-BB4D3B7390F3}" type="sibTrans" cxnId="{1EEC3CBB-D334-4B39-A437-8907BA56973C}">
      <dgm:prSet/>
      <dgm:spPr/>
      <dgm:t>
        <a:bodyPr/>
        <a:lstStyle/>
        <a:p>
          <a:endParaRPr lang="en-US"/>
        </a:p>
      </dgm:t>
    </dgm:pt>
    <dgm:pt modelId="{AAEB1D21-D4FC-4D75-B9FF-7A2695546DD0}">
      <dgm:prSet/>
      <dgm:spPr/>
      <dgm:t>
        <a:bodyPr/>
        <a:lstStyle/>
        <a:p>
          <a:r>
            <a:rPr lang="en-CA"/>
            <a:t>Lots of great resources	</a:t>
          </a:r>
          <a:endParaRPr lang="en-US"/>
        </a:p>
      </dgm:t>
    </dgm:pt>
    <dgm:pt modelId="{5F53CB75-64B3-486F-A2ED-B03E9560CEC1}" type="parTrans" cxnId="{213A9281-EECF-47AF-93A8-E0A5EC0CEDE4}">
      <dgm:prSet/>
      <dgm:spPr/>
      <dgm:t>
        <a:bodyPr/>
        <a:lstStyle/>
        <a:p>
          <a:endParaRPr lang="en-US"/>
        </a:p>
      </dgm:t>
    </dgm:pt>
    <dgm:pt modelId="{A5CEF528-FCD0-498D-9C7E-6F7535B76445}" type="sibTrans" cxnId="{213A9281-EECF-47AF-93A8-E0A5EC0CEDE4}">
      <dgm:prSet/>
      <dgm:spPr/>
      <dgm:t>
        <a:bodyPr/>
        <a:lstStyle/>
        <a:p>
          <a:endParaRPr lang="en-US"/>
        </a:p>
      </dgm:t>
    </dgm:pt>
    <dgm:pt modelId="{D70878AF-0F59-4328-BD26-C842C8FE6B84}">
      <dgm:prSet/>
      <dgm:spPr/>
      <dgm:t>
        <a:bodyPr/>
        <a:lstStyle/>
        <a:p>
          <a:r>
            <a:rPr lang="en-CA"/>
            <a:t>Use the resources available!</a:t>
          </a:r>
          <a:endParaRPr lang="en-US"/>
        </a:p>
      </dgm:t>
    </dgm:pt>
    <dgm:pt modelId="{C77A079E-D472-43A6-B96F-59DF82E35513}" type="parTrans" cxnId="{5DBEF2EE-5B49-4AFF-93CB-DC1B0B58CC03}">
      <dgm:prSet/>
      <dgm:spPr/>
      <dgm:t>
        <a:bodyPr/>
        <a:lstStyle/>
        <a:p>
          <a:endParaRPr lang="en-US"/>
        </a:p>
      </dgm:t>
    </dgm:pt>
    <dgm:pt modelId="{C68BD480-9990-4ECD-A186-33994655DD16}" type="sibTrans" cxnId="{5DBEF2EE-5B49-4AFF-93CB-DC1B0B58CC03}">
      <dgm:prSet/>
      <dgm:spPr/>
      <dgm:t>
        <a:bodyPr/>
        <a:lstStyle/>
        <a:p>
          <a:endParaRPr lang="en-US"/>
        </a:p>
      </dgm:t>
    </dgm:pt>
    <dgm:pt modelId="{8145AC55-CFB5-4479-9D83-558C6D736676}" type="pres">
      <dgm:prSet presAssocID="{05258701-3801-4440-9D85-618005189551}" presName="Name0" presStyleCnt="0">
        <dgm:presLayoutVars>
          <dgm:dir/>
          <dgm:animLvl val="lvl"/>
          <dgm:resizeHandles val="exact"/>
        </dgm:presLayoutVars>
      </dgm:prSet>
      <dgm:spPr/>
    </dgm:pt>
    <dgm:pt modelId="{076AA6AC-0E68-4262-8C56-1700EFC514F4}" type="pres">
      <dgm:prSet presAssocID="{EED71EC7-53DD-4359-99BD-CDE1750BBDF8}" presName="linNode" presStyleCnt="0"/>
      <dgm:spPr/>
    </dgm:pt>
    <dgm:pt modelId="{1A817FF5-3D18-4E02-881C-E4171C379E38}" type="pres">
      <dgm:prSet presAssocID="{EED71EC7-53DD-4359-99BD-CDE1750BBDF8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AAFBA0DD-FBD0-4DD6-A467-6AA0E57FB0E2}" type="pres">
      <dgm:prSet presAssocID="{EED71EC7-53DD-4359-99BD-CDE1750BBDF8}" presName="descendantText" presStyleLbl="alignAccFollowNode1" presStyleIdx="0" presStyleCnt="3">
        <dgm:presLayoutVars>
          <dgm:bulletEnabled val="1"/>
        </dgm:presLayoutVars>
      </dgm:prSet>
      <dgm:spPr/>
    </dgm:pt>
    <dgm:pt modelId="{04362DF5-76F6-47BE-A60D-E6963D8DFE6C}" type="pres">
      <dgm:prSet presAssocID="{869B69D8-BDB6-4500-A878-9EA72126391A}" presName="sp" presStyleCnt="0"/>
      <dgm:spPr/>
    </dgm:pt>
    <dgm:pt modelId="{FA4DF99A-A732-4BB5-B8A2-711DA2EA8553}" type="pres">
      <dgm:prSet presAssocID="{17776259-3D6D-4D14-A401-399CB48D4237}" presName="linNode" presStyleCnt="0"/>
      <dgm:spPr/>
    </dgm:pt>
    <dgm:pt modelId="{B7C4E05F-5DEF-4942-A61C-0E37AAA155C3}" type="pres">
      <dgm:prSet presAssocID="{17776259-3D6D-4D14-A401-399CB48D4237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D12A002A-9D9A-4FF1-9567-AFC06B26D8D8}" type="pres">
      <dgm:prSet presAssocID="{17776259-3D6D-4D14-A401-399CB48D4237}" presName="descendantText" presStyleLbl="alignAccFollowNode1" presStyleIdx="1" presStyleCnt="3">
        <dgm:presLayoutVars>
          <dgm:bulletEnabled val="1"/>
        </dgm:presLayoutVars>
      </dgm:prSet>
      <dgm:spPr/>
    </dgm:pt>
    <dgm:pt modelId="{C5842914-5999-4C61-81DA-20CD14533B5C}" type="pres">
      <dgm:prSet presAssocID="{44F5E459-C719-4D4E-ABE4-8E07F03811B7}" presName="sp" presStyleCnt="0"/>
      <dgm:spPr/>
    </dgm:pt>
    <dgm:pt modelId="{B529F9F0-DF36-40BF-ABA4-A62DBA7BAB84}" type="pres">
      <dgm:prSet presAssocID="{AAEB1D21-D4FC-4D75-B9FF-7A2695546DD0}" presName="linNode" presStyleCnt="0"/>
      <dgm:spPr/>
    </dgm:pt>
    <dgm:pt modelId="{37182276-0524-4611-BF73-E8D6A07B976F}" type="pres">
      <dgm:prSet presAssocID="{AAEB1D21-D4FC-4D75-B9FF-7A2695546DD0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BDC90FDA-D7C0-4F1B-A901-1A1F4DE15D2E}" type="pres">
      <dgm:prSet presAssocID="{AAEB1D21-D4FC-4D75-B9FF-7A2695546DD0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FD41D50A-FCA0-4F12-9BCA-CE68C3871860}" srcId="{05258701-3801-4440-9D85-618005189551}" destId="{17776259-3D6D-4D14-A401-399CB48D4237}" srcOrd="1" destOrd="0" parTransId="{B398BE87-0DCD-4EEE-B7CC-AF5C13748816}" sibTransId="{44F5E459-C719-4D4E-ABE4-8E07F03811B7}"/>
    <dgm:cxn modelId="{69064114-044F-42B9-87C9-BE90C627B98D}" type="presOf" srcId="{17776259-3D6D-4D14-A401-399CB48D4237}" destId="{B7C4E05F-5DEF-4942-A61C-0E37AAA155C3}" srcOrd="0" destOrd="0" presId="urn:microsoft.com/office/officeart/2005/8/layout/vList5"/>
    <dgm:cxn modelId="{682C7929-79E6-4A98-8EF3-E4077C366867}" type="presOf" srcId="{AAEB1D21-D4FC-4D75-B9FF-7A2695546DD0}" destId="{37182276-0524-4611-BF73-E8D6A07B976F}" srcOrd="0" destOrd="0" presId="urn:microsoft.com/office/officeart/2005/8/layout/vList5"/>
    <dgm:cxn modelId="{C6AA3A3C-8F25-407D-ADFB-70BC2BEB5630}" type="presOf" srcId="{EED71EC7-53DD-4359-99BD-CDE1750BBDF8}" destId="{1A817FF5-3D18-4E02-881C-E4171C379E38}" srcOrd="0" destOrd="0" presId="urn:microsoft.com/office/officeart/2005/8/layout/vList5"/>
    <dgm:cxn modelId="{06ACEB55-12E9-4C19-B7C6-467DD3CEB84F}" type="presOf" srcId="{FF5932CD-8FE1-427E-BE7A-93D2A225AB8E}" destId="{D12A002A-9D9A-4FF1-9567-AFC06B26D8D8}" srcOrd="0" destOrd="0" presId="urn:microsoft.com/office/officeart/2005/8/layout/vList5"/>
    <dgm:cxn modelId="{213A9281-EECF-47AF-93A8-E0A5EC0CEDE4}" srcId="{05258701-3801-4440-9D85-618005189551}" destId="{AAEB1D21-D4FC-4D75-B9FF-7A2695546DD0}" srcOrd="2" destOrd="0" parTransId="{5F53CB75-64B3-486F-A2ED-B03E9560CEC1}" sibTransId="{A5CEF528-FCD0-498D-9C7E-6F7535B76445}"/>
    <dgm:cxn modelId="{E1733984-3A56-4398-9873-B9764533610B}" srcId="{EED71EC7-53DD-4359-99BD-CDE1750BBDF8}" destId="{F1D0B564-F484-44B3-9F2A-B5F1EF0E21D5}" srcOrd="0" destOrd="0" parTransId="{082E0050-4DE3-477D-9BCB-F93311DAACF0}" sibTransId="{D52B2191-5823-469D-8372-F6EFC4D4EB9F}"/>
    <dgm:cxn modelId="{64CDA78B-8F9F-48C4-8D16-72E14993C9EF}" type="presOf" srcId="{05258701-3801-4440-9D85-618005189551}" destId="{8145AC55-CFB5-4479-9D83-558C6D736676}" srcOrd="0" destOrd="0" presId="urn:microsoft.com/office/officeart/2005/8/layout/vList5"/>
    <dgm:cxn modelId="{15BD34AE-2F64-4030-8BD2-FCC2125F0E0B}" type="presOf" srcId="{D70878AF-0F59-4328-BD26-C842C8FE6B84}" destId="{BDC90FDA-D7C0-4F1B-A901-1A1F4DE15D2E}" srcOrd="0" destOrd="0" presId="urn:microsoft.com/office/officeart/2005/8/layout/vList5"/>
    <dgm:cxn modelId="{DCD467B8-9503-49F4-805D-B09761220530}" srcId="{05258701-3801-4440-9D85-618005189551}" destId="{EED71EC7-53DD-4359-99BD-CDE1750BBDF8}" srcOrd="0" destOrd="0" parTransId="{EB802C45-495E-44F7-BD53-8F62AA5FB07B}" sibTransId="{869B69D8-BDB6-4500-A878-9EA72126391A}"/>
    <dgm:cxn modelId="{1EEC3CBB-D334-4B39-A437-8907BA56973C}" srcId="{17776259-3D6D-4D14-A401-399CB48D4237}" destId="{FF5932CD-8FE1-427E-BE7A-93D2A225AB8E}" srcOrd="0" destOrd="0" parTransId="{53255172-1060-4542-B20F-A29F4475EF6F}" sibTransId="{04A172BA-F08A-4C7B-B1D2-BB4D3B7390F3}"/>
    <dgm:cxn modelId="{5DBEF2EE-5B49-4AFF-93CB-DC1B0B58CC03}" srcId="{AAEB1D21-D4FC-4D75-B9FF-7A2695546DD0}" destId="{D70878AF-0F59-4328-BD26-C842C8FE6B84}" srcOrd="0" destOrd="0" parTransId="{C77A079E-D472-43A6-B96F-59DF82E35513}" sibTransId="{C68BD480-9990-4ECD-A186-33994655DD16}"/>
    <dgm:cxn modelId="{D82D3BF9-4B5C-4F89-94B1-F40FB165EADB}" type="presOf" srcId="{F1D0B564-F484-44B3-9F2A-B5F1EF0E21D5}" destId="{AAFBA0DD-FBD0-4DD6-A467-6AA0E57FB0E2}" srcOrd="0" destOrd="0" presId="urn:microsoft.com/office/officeart/2005/8/layout/vList5"/>
    <dgm:cxn modelId="{0601494F-EC63-4C8A-A3BE-3CFFFEE048E1}" type="presParOf" srcId="{8145AC55-CFB5-4479-9D83-558C6D736676}" destId="{076AA6AC-0E68-4262-8C56-1700EFC514F4}" srcOrd="0" destOrd="0" presId="urn:microsoft.com/office/officeart/2005/8/layout/vList5"/>
    <dgm:cxn modelId="{B68F49EE-1A16-4067-8140-D4A6DCF05461}" type="presParOf" srcId="{076AA6AC-0E68-4262-8C56-1700EFC514F4}" destId="{1A817FF5-3D18-4E02-881C-E4171C379E38}" srcOrd="0" destOrd="0" presId="urn:microsoft.com/office/officeart/2005/8/layout/vList5"/>
    <dgm:cxn modelId="{0649E0BB-F79A-4626-9515-EE447AEDF07C}" type="presParOf" srcId="{076AA6AC-0E68-4262-8C56-1700EFC514F4}" destId="{AAFBA0DD-FBD0-4DD6-A467-6AA0E57FB0E2}" srcOrd="1" destOrd="0" presId="urn:microsoft.com/office/officeart/2005/8/layout/vList5"/>
    <dgm:cxn modelId="{F8833BB4-2BDD-4E4A-AF64-AD0B2558EC7A}" type="presParOf" srcId="{8145AC55-CFB5-4479-9D83-558C6D736676}" destId="{04362DF5-76F6-47BE-A60D-E6963D8DFE6C}" srcOrd="1" destOrd="0" presId="urn:microsoft.com/office/officeart/2005/8/layout/vList5"/>
    <dgm:cxn modelId="{518A8687-8A50-4482-925F-DC1EB5DD7A7A}" type="presParOf" srcId="{8145AC55-CFB5-4479-9D83-558C6D736676}" destId="{FA4DF99A-A732-4BB5-B8A2-711DA2EA8553}" srcOrd="2" destOrd="0" presId="urn:microsoft.com/office/officeart/2005/8/layout/vList5"/>
    <dgm:cxn modelId="{0D7039A7-7E66-459C-A03A-80041C43110B}" type="presParOf" srcId="{FA4DF99A-A732-4BB5-B8A2-711DA2EA8553}" destId="{B7C4E05F-5DEF-4942-A61C-0E37AAA155C3}" srcOrd="0" destOrd="0" presId="urn:microsoft.com/office/officeart/2005/8/layout/vList5"/>
    <dgm:cxn modelId="{0B1ABD8E-BADC-46E2-AD28-5FD261A79073}" type="presParOf" srcId="{FA4DF99A-A732-4BB5-B8A2-711DA2EA8553}" destId="{D12A002A-9D9A-4FF1-9567-AFC06B26D8D8}" srcOrd="1" destOrd="0" presId="urn:microsoft.com/office/officeart/2005/8/layout/vList5"/>
    <dgm:cxn modelId="{8CD4B75D-59D8-4226-AF12-A4A9E6AD663A}" type="presParOf" srcId="{8145AC55-CFB5-4479-9D83-558C6D736676}" destId="{C5842914-5999-4C61-81DA-20CD14533B5C}" srcOrd="3" destOrd="0" presId="urn:microsoft.com/office/officeart/2005/8/layout/vList5"/>
    <dgm:cxn modelId="{3DB94D60-4BA4-490F-B838-90CE81976321}" type="presParOf" srcId="{8145AC55-CFB5-4479-9D83-558C6D736676}" destId="{B529F9F0-DF36-40BF-ABA4-A62DBA7BAB84}" srcOrd="4" destOrd="0" presId="urn:microsoft.com/office/officeart/2005/8/layout/vList5"/>
    <dgm:cxn modelId="{0A5BCC12-37E9-4E6F-BB6D-26D2456E5A3D}" type="presParOf" srcId="{B529F9F0-DF36-40BF-ABA4-A62DBA7BAB84}" destId="{37182276-0524-4611-BF73-E8D6A07B976F}" srcOrd="0" destOrd="0" presId="urn:microsoft.com/office/officeart/2005/8/layout/vList5"/>
    <dgm:cxn modelId="{8D7B316F-6DD3-4D94-8414-F627A045ADF3}" type="presParOf" srcId="{B529F9F0-DF36-40BF-ABA4-A62DBA7BAB84}" destId="{BDC90FDA-D7C0-4F1B-A901-1A1F4DE15D2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0B00300-1660-4933-A854-1F473E8A0866}" type="doc">
      <dgm:prSet loTypeId="urn:microsoft.com/office/officeart/2018/2/layout/IconVerticalSolidList" loCatId="icon" qsTypeId="urn:microsoft.com/office/officeart/2005/8/quickstyle/simple1#9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22CD3C90-21C8-49FD-B597-4DDDA90D75EF}">
      <dgm:prSet/>
      <dgm:spPr/>
      <dgm:t>
        <a:bodyPr/>
        <a:lstStyle/>
        <a:p>
          <a:pPr>
            <a:lnSpc>
              <a:spcPct val="100000"/>
            </a:lnSpc>
          </a:pPr>
          <a:r>
            <a:rPr lang="en-CA" b="0" i="0"/>
            <a:t>Last day to add classes:</a:t>
          </a:r>
          <a:endParaRPr lang="en-US"/>
        </a:p>
      </dgm:t>
    </dgm:pt>
    <dgm:pt modelId="{404421A1-E6E2-40B5-8E93-6E7751D55C06}" type="parTrans" cxnId="{3AE145A7-3AA7-45F5-8E27-C9B83D8804C5}">
      <dgm:prSet/>
      <dgm:spPr/>
      <dgm:t>
        <a:bodyPr/>
        <a:lstStyle/>
        <a:p>
          <a:endParaRPr lang="en-US"/>
        </a:p>
      </dgm:t>
    </dgm:pt>
    <dgm:pt modelId="{F48F1FF1-8687-4272-A951-CC0F7FAC9B15}" type="sibTrans" cxnId="{3AE145A7-3AA7-45F5-8E27-C9B83D8804C5}">
      <dgm:prSet/>
      <dgm:spPr/>
      <dgm:t>
        <a:bodyPr/>
        <a:lstStyle/>
        <a:p>
          <a:endParaRPr lang="en-US"/>
        </a:p>
      </dgm:t>
    </dgm:pt>
    <dgm:pt modelId="{1105C1A9-0B75-499F-9464-2602E7ADA5B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CA" sz="1600" b="0" i="0" dirty="0"/>
            <a:t>September 18</a:t>
          </a:r>
          <a:r>
            <a:rPr lang="en-CA" sz="1600" b="0" i="0" baseline="30000" dirty="0"/>
            <a:t>th</a:t>
          </a:r>
          <a:endParaRPr lang="en-US" sz="1600" dirty="0"/>
        </a:p>
      </dgm:t>
    </dgm:pt>
    <dgm:pt modelId="{01063D36-5010-4C82-93A0-FA09D6E3558B}" type="parTrans" cxnId="{2229A2CF-2C00-4ECA-8C02-739419227041}">
      <dgm:prSet/>
      <dgm:spPr/>
      <dgm:t>
        <a:bodyPr/>
        <a:lstStyle/>
        <a:p>
          <a:endParaRPr lang="en-US"/>
        </a:p>
      </dgm:t>
    </dgm:pt>
    <dgm:pt modelId="{367E7DE1-2B63-4CC5-B765-7EBBE0297027}" type="sibTrans" cxnId="{2229A2CF-2C00-4ECA-8C02-739419227041}">
      <dgm:prSet/>
      <dgm:spPr/>
      <dgm:t>
        <a:bodyPr/>
        <a:lstStyle/>
        <a:p>
          <a:endParaRPr lang="en-US"/>
        </a:p>
      </dgm:t>
    </dgm:pt>
    <dgm:pt modelId="{109491F2-F18A-4124-B28D-AE80421DD661}">
      <dgm:prSet/>
      <dgm:spPr/>
      <dgm:t>
        <a:bodyPr/>
        <a:lstStyle/>
        <a:p>
          <a:pPr>
            <a:lnSpc>
              <a:spcPct val="100000"/>
            </a:lnSpc>
          </a:pPr>
          <a:r>
            <a:rPr lang="en-CA" b="0" i="0"/>
            <a:t>Last day to drop classes (Last Class Day):</a:t>
          </a:r>
          <a:endParaRPr lang="en-US"/>
        </a:p>
      </dgm:t>
    </dgm:pt>
    <dgm:pt modelId="{E7295F12-3244-4439-8220-0AFCBF67E50E}" type="parTrans" cxnId="{16FC201A-7895-4E7D-A153-37FBC80438AC}">
      <dgm:prSet/>
      <dgm:spPr/>
      <dgm:t>
        <a:bodyPr/>
        <a:lstStyle/>
        <a:p>
          <a:endParaRPr lang="en-US"/>
        </a:p>
      </dgm:t>
    </dgm:pt>
    <dgm:pt modelId="{A719266E-8081-4DCE-BC0E-999F502C4B37}" type="sibTrans" cxnId="{16FC201A-7895-4E7D-A153-37FBC80438AC}">
      <dgm:prSet/>
      <dgm:spPr/>
      <dgm:t>
        <a:bodyPr/>
        <a:lstStyle/>
        <a:p>
          <a:endParaRPr lang="en-US"/>
        </a:p>
      </dgm:t>
    </dgm:pt>
    <dgm:pt modelId="{DB6BFC32-C5DE-4680-ABCF-4A64975E350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CA" sz="1600" b="0" i="0" dirty="0"/>
            <a:t>December 4</a:t>
          </a:r>
          <a:r>
            <a:rPr lang="en-CA" sz="1600" b="0" i="0" baseline="30000" dirty="0"/>
            <a:t>th</a:t>
          </a:r>
          <a:r>
            <a:rPr lang="en-CA" sz="1600" b="0" i="0" dirty="0"/>
            <a:t> </a:t>
          </a:r>
          <a:endParaRPr lang="en-US" sz="1600" dirty="0"/>
        </a:p>
      </dgm:t>
    </dgm:pt>
    <dgm:pt modelId="{16BD24D7-70FC-4873-9A6B-E5BF97C4E777}" type="parTrans" cxnId="{37C52FE9-55FA-421B-BE2D-98FBE9D2950F}">
      <dgm:prSet/>
      <dgm:spPr/>
      <dgm:t>
        <a:bodyPr/>
        <a:lstStyle/>
        <a:p>
          <a:endParaRPr lang="en-US"/>
        </a:p>
      </dgm:t>
    </dgm:pt>
    <dgm:pt modelId="{2CE47D96-5442-4079-A901-885A3277127C}" type="sibTrans" cxnId="{37C52FE9-55FA-421B-BE2D-98FBE9D2950F}">
      <dgm:prSet/>
      <dgm:spPr/>
      <dgm:t>
        <a:bodyPr/>
        <a:lstStyle/>
        <a:p>
          <a:endParaRPr lang="en-US"/>
        </a:p>
      </dgm:t>
    </dgm:pt>
    <dgm:pt modelId="{F00A471C-9CE3-4C10-A966-E84B1A2944D4}">
      <dgm:prSet/>
      <dgm:spPr/>
      <dgm:t>
        <a:bodyPr/>
        <a:lstStyle/>
        <a:p>
          <a:pPr>
            <a:lnSpc>
              <a:spcPct val="100000"/>
            </a:lnSpc>
          </a:pPr>
          <a:r>
            <a:rPr lang="en-CA" b="0" i="0" dirty="0"/>
            <a:t>Schedule of Dates:</a:t>
          </a:r>
          <a:endParaRPr lang="en-US" dirty="0"/>
        </a:p>
      </dgm:t>
    </dgm:pt>
    <dgm:pt modelId="{83649864-4326-453E-86D1-4B7531BD8D2B}" type="parTrans" cxnId="{FB31F1E3-1F7F-4E7E-820C-E4B3A9AAE48B}">
      <dgm:prSet/>
      <dgm:spPr/>
      <dgm:t>
        <a:bodyPr/>
        <a:lstStyle/>
        <a:p>
          <a:endParaRPr lang="en-US"/>
        </a:p>
      </dgm:t>
    </dgm:pt>
    <dgm:pt modelId="{72C91E7C-B17E-4BA8-8283-E4FC1DC47939}" type="sibTrans" cxnId="{FB31F1E3-1F7F-4E7E-820C-E4B3A9AAE48B}">
      <dgm:prSet/>
      <dgm:spPr/>
      <dgm:t>
        <a:bodyPr/>
        <a:lstStyle/>
        <a:p>
          <a:endParaRPr lang="en-US"/>
        </a:p>
      </dgm:t>
    </dgm:pt>
    <dgm:pt modelId="{4E10EB42-7E2E-4180-9805-4778F2D0F43F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ADBB24F3-0C63-4D55-B3F2-F1EABD69689F}" type="parTrans" cxnId="{EF0F82BB-CFC8-4DC9-B598-B71B539D3C29}">
      <dgm:prSet/>
      <dgm:spPr/>
      <dgm:t>
        <a:bodyPr/>
        <a:lstStyle/>
        <a:p>
          <a:endParaRPr lang="en-US"/>
        </a:p>
      </dgm:t>
    </dgm:pt>
    <dgm:pt modelId="{DC812C94-B3E9-42E6-BD91-D660EA4FE214}" type="sibTrans" cxnId="{EF0F82BB-CFC8-4DC9-B598-B71B539D3C29}">
      <dgm:prSet/>
      <dgm:spPr/>
      <dgm:t>
        <a:bodyPr/>
        <a:lstStyle/>
        <a:p>
          <a:endParaRPr lang="en-US"/>
        </a:p>
      </dgm:t>
    </dgm:pt>
    <dgm:pt modelId="{A12C8473-2870-4150-936C-BC2DACCDEEBF}" type="pres">
      <dgm:prSet presAssocID="{20B00300-1660-4933-A854-1F473E8A0866}" presName="root" presStyleCnt="0">
        <dgm:presLayoutVars>
          <dgm:dir/>
          <dgm:resizeHandles val="exact"/>
        </dgm:presLayoutVars>
      </dgm:prSet>
      <dgm:spPr/>
    </dgm:pt>
    <dgm:pt modelId="{C5B98022-8B8F-49FE-9C22-64F2C3A36797}" type="pres">
      <dgm:prSet presAssocID="{22CD3C90-21C8-49FD-B597-4DDDA90D75EF}" presName="compNode" presStyleCnt="0"/>
      <dgm:spPr/>
    </dgm:pt>
    <dgm:pt modelId="{F9897689-F364-4BC9-980F-4C4C4192C59B}" type="pres">
      <dgm:prSet presAssocID="{22CD3C90-21C8-49FD-B597-4DDDA90D75EF}" presName="bgRect" presStyleLbl="bgShp" presStyleIdx="0" presStyleCnt="3"/>
      <dgm:spPr/>
    </dgm:pt>
    <dgm:pt modelId="{B724F092-039C-41C4-8AF4-96EA26845CD4}" type="pres">
      <dgm:prSet presAssocID="{22CD3C90-21C8-49FD-B597-4DDDA90D75EF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sed Book"/>
        </a:ext>
      </dgm:extLst>
    </dgm:pt>
    <dgm:pt modelId="{4C494BC2-8501-46E4-89B0-2FCCABE0F682}" type="pres">
      <dgm:prSet presAssocID="{22CD3C90-21C8-49FD-B597-4DDDA90D75EF}" presName="spaceRect" presStyleCnt="0"/>
      <dgm:spPr/>
    </dgm:pt>
    <dgm:pt modelId="{3CEB48EB-CAE1-49BA-8668-6E1AF29D3A6A}" type="pres">
      <dgm:prSet presAssocID="{22CD3C90-21C8-49FD-B597-4DDDA90D75EF}" presName="parTx" presStyleLbl="revTx" presStyleIdx="0" presStyleCnt="6">
        <dgm:presLayoutVars>
          <dgm:chMax val="0"/>
          <dgm:chPref val="0"/>
        </dgm:presLayoutVars>
      </dgm:prSet>
      <dgm:spPr/>
    </dgm:pt>
    <dgm:pt modelId="{C3BCAA4E-B538-485C-80CA-6DD1044C981F}" type="pres">
      <dgm:prSet presAssocID="{22CD3C90-21C8-49FD-B597-4DDDA90D75EF}" presName="desTx" presStyleLbl="revTx" presStyleIdx="1" presStyleCnt="6">
        <dgm:presLayoutVars/>
      </dgm:prSet>
      <dgm:spPr/>
    </dgm:pt>
    <dgm:pt modelId="{8D262DB8-B0AA-48F0-B36F-E6C6A341389D}" type="pres">
      <dgm:prSet presAssocID="{F48F1FF1-8687-4272-A951-CC0F7FAC9B15}" presName="sibTrans" presStyleCnt="0"/>
      <dgm:spPr/>
    </dgm:pt>
    <dgm:pt modelId="{92B0D21D-1F36-4E24-85FE-5E2588D5BAC8}" type="pres">
      <dgm:prSet presAssocID="{109491F2-F18A-4124-B28D-AE80421DD661}" presName="compNode" presStyleCnt="0"/>
      <dgm:spPr/>
    </dgm:pt>
    <dgm:pt modelId="{CD1DBA0E-19EC-446F-A30E-3503119C4D13}" type="pres">
      <dgm:prSet presAssocID="{109491F2-F18A-4124-B28D-AE80421DD661}" presName="bgRect" presStyleLbl="bgShp" presStyleIdx="1" presStyleCnt="3"/>
      <dgm:spPr/>
    </dgm:pt>
    <dgm:pt modelId="{51D494B6-9317-4895-AC27-5C92CEBCF800}" type="pres">
      <dgm:prSet presAssocID="{109491F2-F18A-4124-B28D-AE80421DD661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4692FCDB-BF94-46A9-ABF5-0EEF859BFF25}" type="pres">
      <dgm:prSet presAssocID="{109491F2-F18A-4124-B28D-AE80421DD661}" presName="spaceRect" presStyleCnt="0"/>
      <dgm:spPr/>
    </dgm:pt>
    <dgm:pt modelId="{E6FEEB84-4CAA-49E7-B8B7-D1FBBC80B9C3}" type="pres">
      <dgm:prSet presAssocID="{109491F2-F18A-4124-B28D-AE80421DD661}" presName="parTx" presStyleLbl="revTx" presStyleIdx="2" presStyleCnt="6">
        <dgm:presLayoutVars>
          <dgm:chMax val="0"/>
          <dgm:chPref val="0"/>
        </dgm:presLayoutVars>
      </dgm:prSet>
      <dgm:spPr/>
    </dgm:pt>
    <dgm:pt modelId="{7C0594B9-A4F6-45CB-AC4C-2710E7BDB351}" type="pres">
      <dgm:prSet presAssocID="{109491F2-F18A-4124-B28D-AE80421DD661}" presName="desTx" presStyleLbl="revTx" presStyleIdx="3" presStyleCnt="6">
        <dgm:presLayoutVars/>
      </dgm:prSet>
      <dgm:spPr/>
    </dgm:pt>
    <dgm:pt modelId="{B1F1E645-B26A-49C5-AFEB-FE693DF37E4A}" type="pres">
      <dgm:prSet presAssocID="{A719266E-8081-4DCE-BC0E-999F502C4B37}" presName="sibTrans" presStyleCnt="0"/>
      <dgm:spPr/>
    </dgm:pt>
    <dgm:pt modelId="{8F7D2E44-1C15-469B-9C31-F3E73DFDA9C7}" type="pres">
      <dgm:prSet presAssocID="{F00A471C-9CE3-4C10-A966-E84B1A2944D4}" presName="compNode" presStyleCnt="0"/>
      <dgm:spPr/>
    </dgm:pt>
    <dgm:pt modelId="{CD5DB46B-F4A2-4B66-B874-4C9310A3B186}" type="pres">
      <dgm:prSet presAssocID="{F00A471C-9CE3-4C10-A966-E84B1A2944D4}" presName="bgRect" presStyleLbl="bgShp" presStyleIdx="2" presStyleCnt="3"/>
      <dgm:spPr/>
    </dgm:pt>
    <dgm:pt modelId="{FF7BBEF5-34CE-4F85-991D-BE465E459ACA}" type="pres">
      <dgm:prSet presAssocID="{F00A471C-9CE3-4C10-A966-E84B1A2944D4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ABE9B0FB-7324-4762-B64B-A5A6C1F2F265}" type="pres">
      <dgm:prSet presAssocID="{F00A471C-9CE3-4C10-A966-E84B1A2944D4}" presName="spaceRect" presStyleCnt="0"/>
      <dgm:spPr/>
    </dgm:pt>
    <dgm:pt modelId="{45580FD3-FAA4-45D6-8B29-A792F5535CC6}" type="pres">
      <dgm:prSet presAssocID="{F00A471C-9CE3-4C10-A966-E84B1A2944D4}" presName="parTx" presStyleLbl="revTx" presStyleIdx="4" presStyleCnt="6">
        <dgm:presLayoutVars>
          <dgm:chMax val="0"/>
          <dgm:chPref val="0"/>
        </dgm:presLayoutVars>
      </dgm:prSet>
      <dgm:spPr/>
    </dgm:pt>
    <dgm:pt modelId="{1C5BC1AC-DB20-4D76-83C1-71223A011BE1}" type="pres">
      <dgm:prSet presAssocID="{F00A471C-9CE3-4C10-A966-E84B1A2944D4}" presName="desTx" presStyleLbl="revTx" presStyleIdx="5" presStyleCnt="6">
        <dgm:presLayoutVars/>
      </dgm:prSet>
      <dgm:spPr/>
    </dgm:pt>
  </dgm:ptLst>
  <dgm:cxnLst>
    <dgm:cxn modelId="{DF7A9F03-4586-46C9-8B45-4ADB8E00BFD7}" type="presOf" srcId="{20B00300-1660-4933-A854-1F473E8A0866}" destId="{A12C8473-2870-4150-936C-BC2DACCDEEBF}" srcOrd="0" destOrd="0" presId="urn:microsoft.com/office/officeart/2018/2/layout/IconVerticalSolidList"/>
    <dgm:cxn modelId="{16FC201A-7895-4E7D-A153-37FBC80438AC}" srcId="{20B00300-1660-4933-A854-1F473E8A0866}" destId="{109491F2-F18A-4124-B28D-AE80421DD661}" srcOrd="1" destOrd="0" parTransId="{E7295F12-3244-4439-8220-0AFCBF67E50E}" sibTransId="{A719266E-8081-4DCE-BC0E-999F502C4B37}"/>
    <dgm:cxn modelId="{2725F355-4079-48A4-8B7B-67E1B038DDFA}" type="presOf" srcId="{4E10EB42-7E2E-4180-9805-4778F2D0F43F}" destId="{1C5BC1AC-DB20-4D76-83C1-71223A011BE1}" srcOrd="0" destOrd="0" presId="urn:microsoft.com/office/officeart/2018/2/layout/IconVerticalSolidList"/>
    <dgm:cxn modelId="{F5FF3D77-26CF-4ADE-AD35-EB3F40C63C49}" type="presOf" srcId="{F00A471C-9CE3-4C10-A966-E84B1A2944D4}" destId="{45580FD3-FAA4-45D6-8B29-A792F5535CC6}" srcOrd="0" destOrd="0" presId="urn:microsoft.com/office/officeart/2018/2/layout/IconVerticalSolidList"/>
    <dgm:cxn modelId="{A650A059-3CE8-4B06-B4D8-17132DB7A661}" type="presOf" srcId="{109491F2-F18A-4124-B28D-AE80421DD661}" destId="{E6FEEB84-4CAA-49E7-B8B7-D1FBBC80B9C3}" srcOrd="0" destOrd="0" presId="urn:microsoft.com/office/officeart/2018/2/layout/IconVerticalSolidList"/>
    <dgm:cxn modelId="{C3ABA784-26EC-4472-BDBB-04FEAB1540B3}" type="presOf" srcId="{1105C1A9-0B75-499F-9464-2602E7ADA5BF}" destId="{C3BCAA4E-B538-485C-80CA-6DD1044C981F}" srcOrd="0" destOrd="0" presId="urn:microsoft.com/office/officeart/2018/2/layout/IconVerticalSolidList"/>
    <dgm:cxn modelId="{3AE145A7-3AA7-45F5-8E27-C9B83D8804C5}" srcId="{20B00300-1660-4933-A854-1F473E8A0866}" destId="{22CD3C90-21C8-49FD-B597-4DDDA90D75EF}" srcOrd="0" destOrd="0" parTransId="{404421A1-E6E2-40B5-8E93-6E7751D55C06}" sibTransId="{F48F1FF1-8687-4272-A951-CC0F7FAC9B15}"/>
    <dgm:cxn modelId="{E00B99B6-0F47-4DA7-98E2-CC52DCAA09CF}" type="presOf" srcId="{22CD3C90-21C8-49FD-B597-4DDDA90D75EF}" destId="{3CEB48EB-CAE1-49BA-8668-6E1AF29D3A6A}" srcOrd="0" destOrd="0" presId="urn:microsoft.com/office/officeart/2018/2/layout/IconVerticalSolidList"/>
    <dgm:cxn modelId="{894969BA-99CD-4BFA-BA57-6DB456E554F9}" type="presOf" srcId="{DB6BFC32-C5DE-4680-ABCF-4A64975E3506}" destId="{7C0594B9-A4F6-45CB-AC4C-2710E7BDB351}" srcOrd="0" destOrd="0" presId="urn:microsoft.com/office/officeart/2018/2/layout/IconVerticalSolidList"/>
    <dgm:cxn modelId="{EF0F82BB-CFC8-4DC9-B598-B71B539D3C29}" srcId="{F00A471C-9CE3-4C10-A966-E84B1A2944D4}" destId="{4E10EB42-7E2E-4180-9805-4778F2D0F43F}" srcOrd="0" destOrd="0" parTransId="{ADBB24F3-0C63-4D55-B3F2-F1EABD69689F}" sibTransId="{DC812C94-B3E9-42E6-BD91-D660EA4FE214}"/>
    <dgm:cxn modelId="{2229A2CF-2C00-4ECA-8C02-739419227041}" srcId="{22CD3C90-21C8-49FD-B597-4DDDA90D75EF}" destId="{1105C1A9-0B75-499F-9464-2602E7ADA5BF}" srcOrd="0" destOrd="0" parTransId="{01063D36-5010-4C82-93A0-FA09D6E3558B}" sibTransId="{367E7DE1-2B63-4CC5-B765-7EBBE0297027}"/>
    <dgm:cxn modelId="{FB31F1E3-1F7F-4E7E-820C-E4B3A9AAE48B}" srcId="{20B00300-1660-4933-A854-1F473E8A0866}" destId="{F00A471C-9CE3-4C10-A966-E84B1A2944D4}" srcOrd="2" destOrd="0" parTransId="{83649864-4326-453E-86D1-4B7531BD8D2B}" sibTransId="{72C91E7C-B17E-4BA8-8283-E4FC1DC47939}"/>
    <dgm:cxn modelId="{37C52FE9-55FA-421B-BE2D-98FBE9D2950F}" srcId="{109491F2-F18A-4124-B28D-AE80421DD661}" destId="{DB6BFC32-C5DE-4680-ABCF-4A64975E3506}" srcOrd="0" destOrd="0" parTransId="{16BD24D7-70FC-4873-9A6B-E5BF97C4E777}" sibTransId="{2CE47D96-5442-4079-A901-885A3277127C}"/>
    <dgm:cxn modelId="{B626E1DA-41DD-4502-8810-52A638B015A7}" type="presParOf" srcId="{A12C8473-2870-4150-936C-BC2DACCDEEBF}" destId="{C5B98022-8B8F-49FE-9C22-64F2C3A36797}" srcOrd="0" destOrd="0" presId="urn:microsoft.com/office/officeart/2018/2/layout/IconVerticalSolidList"/>
    <dgm:cxn modelId="{CECD1C69-4D4C-4C08-9373-8CE98966B371}" type="presParOf" srcId="{C5B98022-8B8F-49FE-9C22-64F2C3A36797}" destId="{F9897689-F364-4BC9-980F-4C4C4192C59B}" srcOrd="0" destOrd="0" presId="urn:microsoft.com/office/officeart/2018/2/layout/IconVerticalSolidList"/>
    <dgm:cxn modelId="{DBF8A5ED-7F35-4583-88F2-BD06D3278E72}" type="presParOf" srcId="{C5B98022-8B8F-49FE-9C22-64F2C3A36797}" destId="{B724F092-039C-41C4-8AF4-96EA26845CD4}" srcOrd="1" destOrd="0" presId="urn:microsoft.com/office/officeart/2018/2/layout/IconVerticalSolidList"/>
    <dgm:cxn modelId="{FC0BCBED-FAC5-4238-86EA-C6C4487B7202}" type="presParOf" srcId="{C5B98022-8B8F-49FE-9C22-64F2C3A36797}" destId="{4C494BC2-8501-46E4-89B0-2FCCABE0F682}" srcOrd="2" destOrd="0" presId="urn:microsoft.com/office/officeart/2018/2/layout/IconVerticalSolidList"/>
    <dgm:cxn modelId="{D3497C1C-67BE-4F75-9894-1EAA4A2C4C92}" type="presParOf" srcId="{C5B98022-8B8F-49FE-9C22-64F2C3A36797}" destId="{3CEB48EB-CAE1-49BA-8668-6E1AF29D3A6A}" srcOrd="3" destOrd="0" presId="urn:microsoft.com/office/officeart/2018/2/layout/IconVerticalSolidList"/>
    <dgm:cxn modelId="{2278A22C-FB7E-4B37-9B15-9CCEDE67C280}" type="presParOf" srcId="{C5B98022-8B8F-49FE-9C22-64F2C3A36797}" destId="{C3BCAA4E-B538-485C-80CA-6DD1044C981F}" srcOrd="4" destOrd="0" presId="urn:microsoft.com/office/officeart/2018/2/layout/IconVerticalSolidList"/>
    <dgm:cxn modelId="{7EF4DE37-E311-4AB7-B452-4F0977E489C2}" type="presParOf" srcId="{A12C8473-2870-4150-936C-BC2DACCDEEBF}" destId="{8D262DB8-B0AA-48F0-B36F-E6C6A341389D}" srcOrd="1" destOrd="0" presId="urn:microsoft.com/office/officeart/2018/2/layout/IconVerticalSolidList"/>
    <dgm:cxn modelId="{638C0EEA-8A57-4DF3-A7F3-906E776D3A4A}" type="presParOf" srcId="{A12C8473-2870-4150-936C-BC2DACCDEEBF}" destId="{92B0D21D-1F36-4E24-85FE-5E2588D5BAC8}" srcOrd="2" destOrd="0" presId="urn:microsoft.com/office/officeart/2018/2/layout/IconVerticalSolidList"/>
    <dgm:cxn modelId="{D5B49576-C687-48ED-B69C-CD64E9FCB9A6}" type="presParOf" srcId="{92B0D21D-1F36-4E24-85FE-5E2588D5BAC8}" destId="{CD1DBA0E-19EC-446F-A30E-3503119C4D13}" srcOrd="0" destOrd="0" presId="urn:microsoft.com/office/officeart/2018/2/layout/IconVerticalSolidList"/>
    <dgm:cxn modelId="{1F6418B6-D53A-4F14-9349-95F5AD6A4FA1}" type="presParOf" srcId="{92B0D21D-1F36-4E24-85FE-5E2588D5BAC8}" destId="{51D494B6-9317-4895-AC27-5C92CEBCF800}" srcOrd="1" destOrd="0" presId="urn:microsoft.com/office/officeart/2018/2/layout/IconVerticalSolidList"/>
    <dgm:cxn modelId="{60BC3324-01F2-41C1-ACBA-0DC22557F8DB}" type="presParOf" srcId="{92B0D21D-1F36-4E24-85FE-5E2588D5BAC8}" destId="{4692FCDB-BF94-46A9-ABF5-0EEF859BFF25}" srcOrd="2" destOrd="0" presId="urn:microsoft.com/office/officeart/2018/2/layout/IconVerticalSolidList"/>
    <dgm:cxn modelId="{A918F532-FCD7-4E82-AC58-87B49386B784}" type="presParOf" srcId="{92B0D21D-1F36-4E24-85FE-5E2588D5BAC8}" destId="{E6FEEB84-4CAA-49E7-B8B7-D1FBBC80B9C3}" srcOrd="3" destOrd="0" presId="urn:microsoft.com/office/officeart/2018/2/layout/IconVerticalSolidList"/>
    <dgm:cxn modelId="{71BF7DFF-DDA2-4A38-9A13-D251665F4CCA}" type="presParOf" srcId="{92B0D21D-1F36-4E24-85FE-5E2588D5BAC8}" destId="{7C0594B9-A4F6-45CB-AC4C-2710E7BDB351}" srcOrd="4" destOrd="0" presId="urn:microsoft.com/office/officeart/2018/2/layout/IconVerticalSolidList"/>
    <dgm:cxn modelId="{D48D9307-27A4-4F17-8053-82E1BDC5A688}" type="presParOf" srcId="{A12C8473-2870-4150-936C-BC2DACCDEEBF}" destId="{B1F1E645-B26A-49C5-AFEB-FE693DF37E4A}" srcOrd="3" destOrd="0" presId="urn:microsoft.com/office/officeart/2018/2/layout/IconVerticalSolidList"/>
    <dgm:cxn modelId="{4681D0EF-A054-47AE-8C0F-F145B1D6CEA7}" type="presParOf" srcId="{A12C8473-2870-4150-936C-BC2DACCDEEBF}" destId="{8F7D2E44-1C15-469B-9C31-F3E73DFDA9C7}" srcOrd="4" destOrd="0" presId="urn:microsoft.com/office/officeart/2018/2/layout/IconVerticalSolidList"/>
    <dgm:cxn modelId="{C4C18396-C19C-4D5A-B90E-B3AE4AAE941C}" type="presParOf" srcId="{8F7D2E44-1C15-469B-9C31-F3E73DFDA9C7}" destId="{CD5DB46B-F4A2-4B66-B874-4C9310A3B186}" srcOrd="0" destOrd="0" presId="urn:microsoft.com/office/officeart/2018/2/layout/IconVerticalSolidList"/>
    <dgm:cxn modelId="{F1B1B23D-AD2B-4272-AE5A-ADFEBDBFD23B}" type="presParOf" srcId="{8F7D2E44-1C15-469B-9C31-F3E73DFDA9C7}" destId="{FF7BBEF5-34CE-4F85-991D-BE465E459ACA}" srcOrd="1" destOrd="0" presId="urn:microsoft.com/office/officeart/2018/2/layout/IconVerticalSolidList"/>
    <dgm:cxn modelId="{31EFA96A-21F8-4840-8509-5583E240AE9D}" type="presParOf" srcId="{8F7D2E44-1C15-469B-9C31-F3E73DFDA9C7}" destId="{ABE9B0FB-7324-4762-B64B-A5A6C1F2F265}" srcOrd="2" destOrd="0" presId="urn:microsoft.com/office/officeart/2018/2/layout/IconVerticalSolidList"/>
    <dgm:cxn modelId="{F844FB37-0576-4F98-88D7-8E3F834043E8}" type="presParOf" srcId="{8F7D2E44-1C15-469B-9C31-F3E73DFDA9C7}" destId="{45580FD3-FAA4-45D6-8B29-A792F5535CC6}" srcOrd="3" destOrd="0" presId="urn:microsoft.com/office/officeart/2018/2/layout/IconVerticalSolidList"/>
    <dgm:cxn modelId="{7F19369C-49B0-40ED-980A-2B5BE0F14896}" type="presParOf" srcId="{8F7D2E44-1C15-469B-9C31-F3E73DFDA9C7}" destId="{1C5BC1AC-DB20-4D76-83C1-71223A011BE1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2469299-1901-4A76-803D-1371AD615762}" type="doc">
      <dgm:prSet loTypeId="urn:microsoft.com/office/officeart/2018/5/layout/CenteredIconLabelDescriptionList" loCatId="icon" qsTypeId="urn:microsoft.com/office/officeart/2005/8/quickstyle/simple1#10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FEFB1B7-025D-4617-BC5F-E4B53E6396E5}">
      <dgm:prSet/>
      <dgm:spPr/>
      <dgm:t>
        <a:bodyPr/>
        <a:lstStyle/>
        <a:p>
          <a:pPr>
            <a:defRPr b="1"/>
          </a:pPr>
          <a:r>
            <a:rPr lang="en-US"/>
            <a:t>Network</a:t>
          </a:r>
        </a:p>
      </dgm:t>
    </dgm:pt>
    <dgm:pt modelId="{247AE8A6-38D3-448E-BA19-A607FB69898B}" type="parTrans" cxnId="{B772C203-4C6B-4DAD-8BA0-DA02DF874FD7}">
      <dgm:prSet/>
      <dgm:spPr/>
      <dgm:t>
        <a:bodyPr/>
        <a:lstStyle/>
        <a:p>
          <a:endParaRPr lang="en-US"/>
        </a:p>
      </dgm:t>
    </dgm:pt>
    <dgm:pt modelId="{D1BCE3A8-A010-4190-BA9B-DB8C2CEDFDB6}" type="sibTrans" cxnId="{B772C203-4C6B-4DAD-8BA0-DA02DF874FD7}">
      <dgm:prSet/>
      <dgm:spPr/>
      <dgm:t>
        <a:bodyPr/>
        <a:lstStyle/>
        <a:p>
          <a:endParaRPr lang="en-US"/>
        </a:p>
      </dgm:t>
    </dgm:pt>
    <dgm:pt modelId="{A71D60A6-7AF4-4387-8C32-3CB829B28DFA}">
      <dgm:prSet/>
      <dgm:spPr/>
      <dgm:t>
        <a:bodyPr/>
        <a:lstStyle/>
        <a:p>
          <a:r>
            <a:rPr lang="en-US"/>
            <a:t>Make connections with not only students, but faculty,  staff and alumni.</a:t>
          </a:r>
        </a:p>
      </dgm:t>
    </dgm:pt>
    <dgm:pt modelId="{98A52B5B-CE56-4FC0-BBD9-2931317AFFC1}" type="parTrans" cxnId="{091180A5-1950-4345-8DB1-62FFFE9FC012}">
      <dgm:prSet/>
      <dgm:spPr/>
      <dgm:t>
        <a:bodyPr/>
        <a:lstStyle/>
        <a:p>
          <a:endParaRPr lang="en-US"/>
        </a:p>
      </dgm:t>
    </dgm:pt>
    <dgm:pt modelId="{BC225F69-26CE-4D2C-9703-E9157E5EA0CB}" type="sibTrans" cxnId="{091180A5-1950-4345-8DB1-62FFFE9FC012}">
      <dgm:prSet/>
      <dgm:spPr/>
      <dgm:t>
        <a:bodyPr/>
        <a:lstStyle/>
        <a:p>
          <a:endParaRPr lang="en-US"/>
        </a:p>
      </dgm:t>
    </dgm:pt>
    <dgm:pt modelId="{88FF26FA-2D83-4BB0-B1B7-A2D99EB9BEA9}">
      <dgm:prSet/>
      <dgm:spPr/>
      <dgm:t>
        <a:bodyPr/>
        <a:lstStyle/>
        <a:p>
          <a:pPr>
            <a:defRPr b="1"/>
          </a:pPr>
          <a:r>
            <a:rPr lang="en-US"/>
            <a:t>Ask for Help</a:t>
          </a:r>
        </a:p>
      </dgm:t>
    </dgm:pt>
    <dgm:pt modelId="{516B1877-FEA4-4EDD-BC6F-6BAA4EBCA307}" type="parTrans" cxnId="{3453C0FE-9466-44B0-A2FC-4AE7DEA5956C}">
      <dgm:prSet/>
      <dgm:spPr/>
      <dgm:t>
        <a:bodyPr/>
        <a:lstStyle/>
        <a:p>
          <a:endParaRPr lang="en-US"/>
        </a:p>
      </dgm:t>
    </dgm:pt>
    <dgm:pt modelId="{7D5B9E44-0C52-4C7D-9B17-17F34DAF95E9}" type="sibTrans" cxnId="{3453C0FE-9466-44B0-A2FC-4AE7DEA5956C}">
      <dgm:prSet/>
      <dgm:spPr/>
      <dgm:t>
        <a:bodyPr/>
        <a:lstStyle/>
        <a:p>
          <a:endParaRPr lang="en-US"/>
        </a:p>
      </dgm:t>
    </dgm:pt>
    <dgm:pt modelId="{0214599A-0BA3-4ECC-94DA-0696B470214C}">
      <dgm:prSet/>
      <dgm:spPr/>
      <dgm:t>
        <a:bodyPr/>
        <a:lstStyle/>
        <a:p>
          <a:r>
            <a:rPr lang="en-US"/>
            <a:t>Course selection, job searching, if you are struggling etc.</a:t>
          </a:r>
        </a:p>
      </dgm:t>
    </dgm:pt>
    <dgm:pt modelId="{5EDBDAF3-A273-4108-AC43-C72B5CE036E5}" type="parTrans" cxnId="{0E1E567D-DF35-4BB3-BBDF-6F7060813265}">
      <dgm:prSet/>
      <dgm:spPr/>
      <dgm:t>
        <a:bodyPr/>
        <a:lstStyle/>
        <a:p>
          <a:endParaRPr lang="en-US"/>
        </a:p>
      </dgm:t>
    </dgm:pt>
    <dgm:pt modelId="{9D129344-03C5-4512-B1F3-88AC5CF97451}" type="sibTrans" cxnId="{0E1E567D-DF35-4BB3-BBDF-6F7060813265}">
      <dgm:prSet/>
      <dgm:spPr/>
      <dgm:t>
        <a:bodyPr/>
        <a:lstStyle/>
        <a:p>
          <a:endParaRPr lang="en-US"/>
        </a:p>
      </dgm:t>
    </dgm:pt>
    <dgm:pt modelId="{FFC72CF8-74A1-4FC3-85AB-92BA07DB0AB8}">
      <dgm:prSet/>
      <dgm:spPr/>
      <dgm:t>
        <a:bodyPr/>
        <a:lstStyle/>
        <a:p>
          <a:pPr>
            <a:defRPr b="1"/>
          </a:pPr>
          <a:r>
            <a:rPr lang="en-US"/>
            <a:t>Take Advantage of Resources</a:t>
          </a:r>
        </a:p>
      </dgm:t>
    </dgm:pt>
    <dgm:pt modelId="{0C343541-7D9F-423D-B294-780F8C60619B}" type="parTrans" cxnId="{19DD2D67-7FB1-410D-BB5F-B45F133F9552}">
      <dgm:prSet/>
      <dgm:spPr/>
      <dgm:t>
        <a:bodyPr/>
        <a:lstStyle/>
        <a:p>
          <a:endParaRPr lang="en-US"/>
        </a:p>
      </dgm:t>
    </dgm:pt>
    <dgm:pt modelId="{94978E60-A30F-4564-892C-51467F52371A}" type="sibTrans" cxnId="{19DD2D67-7FB1-410D-BB5F-B45F133F9552}">
      <dgm:prSet/>
      <dgm:spPr/>
      <dgm:t>
        <a:bodyPr/>
        <a:lstStyle/>
        <a:p>
          <a:endParaRPr lang="en-US"/>
        </a:p>
      </dgm:t>
    </dgm:pt>
    <dgm:pt modelId="{237B775A-9715-4DB6-B648-70020C948F2F}">
      <dgm:prSet/>
      <dgm:spPr/>
      <dgm:t>
        <a:bodyPr/>
        <a:lstStyle/>
        <a:p>
          <a:r>
            <a:rPr lang="en-US"/>
            <a:t>Chances are, we have a resource for you!</a:t>
          </a:r>
        </a:p>
      </dgm:t>
    </dgm:pt>
    <dgm:pt modelId="{16DDE757-41AE-43E1-8767-70B377CB8D4E}" type="parTrans" cxnId="{A614DEBC-5DC2-41C3-B569-2D8711BD75C4}">
      <dgm:prSet/>
      <dgm:spPr/>
      <dgm:t>
        <a:bodyPr/>
        <a:lstStyle/>
        <a:p>
          <a:endParaRPr lang="en-US"/>
        </a:p>
      </dgm:t>
    </dgm:pt>
    <dgm:pt modelId="{AA4C73CB-1518-46F0-9A42-B9174CBC1ABB}" type="sibTrans" cxnId="{A614DEBC-5DC2-41C3-B569-2D8711BD75C4}">
      <dgm:prSet/>
      <dgm:spPr/>
      <dgm:t>
        <a:bodyPr/>
        <a:lstStyle/>
        <a:p>
          <a:endParaRPr lang="en-US"/>
        </a:p>
      </dgm:t>
    </dgm:pt>
    <dgm:pt modelId="{6CE57CD5-071A-4015-BC1B-C82C135FB638}">
      <dgm:prSet/>
      <dgm:spPr/>
      <dgm:t>
        <a:bodyPr/>
        <a:lstStyle/>
        <a:p>
          <a:pPr>
            <a:defRPr b="1"/>
          </a:pPr>
          <a:r>
            <a:rPr lang="en-US"/>
            <a:t>Explore Opportunities </a:t>
          </a:r>
        </a:p>
      </dgm:t>
    </dgm:pt>
    <dgm:pt modelId="{0DCFA9C9-2C4B-45BA-952A-2AF01B11A224}" type="parTrans" cxnId="{04C9A489-C77B-4B73-A59C-7FF67E9B4267}">
      <dgm:prSet/>
      <dgm:spPr/>
      <dgm:t>
        <a:bodyPr/>
        <a:lstStyle/>
        <a:p>
          <a:endParaRPr lang="en-US"/>
        </a:p>
      </dgm:t>
    </dgm:pt>
    <dgm:pt modelId="{ACE4E7EA-6B9D-4B75-8347-8AF091DDDC61}" type="sibTrans" cxnId="{04C9A489-C77B-4B73-A59C-7FF67E9B4267}">
      <dgm:prSet/>
      <dgm:spPr/>
      <dgm:t>
        <a:bodyPr/>
        <a:lstStyle/>
        <a:p>
          <a:endParaRPr lang="en-US"/>
        </a:p>
      </dgm:t>
    </dgm:pt>
    <dgm:pt modelId="{34B984D3-71AA-4FC6-94FC-58BF0A79AD21}">
      <dgm:prSet/>
      <dgm:spPr/>
      <dgm:t>
        <a:bodyPr/>
        <a:lstStyle/>
        <a:p>
          <a:r>
            <a:rPr lang="en-US"/>
            <a:t>Build your marketable skills through various opportunities to get involved.</a:t>
          </a:r>
        </a:p>
      </dgm:t>
    </dgm:pt>
    <dgm:pt modelId="{6AA0A7A1-AC09-44D7-A1F4-51B301B1F431}" type="parTrans" cxnId="{2CC39C6C-374B-4210-BA75-5597617ED437}">
      <dgm:prSet/>
      <dgm:spPr/>
      <dgm:t>
        <a:bodyPr/>
        <a:lstStyle/>
        <a:p>
          <a:endParaRPr lang="en-US"/>
        </a:p>
      </dgm:t>
    </dgm:pt>
    <dgm:pt modelId="{09968D5C-F49F-414A-BB6B-ECF23B2D9425}" type="sibTrans" cxnId="{2CC39C6C-374B-4210-BA75-5597617ED437}">
      <dgm:prSet/>
      <dgm:spPr/>
      <dgm:t>
        <a:bodyPr/>
        <a:lstStyle/>
        <a:p>
          <a:endParaRPr lang="en-US"/>
        </a:p>
      </dgm:t>
    </dgm:pt>
    <dgm:pt modelId="{A9D8FBB0-EEE2-4185-A523-D3143C26ADC5}">
      <dgm:prSet/>
      <dgm:spPr/>
      <dgm:t>
        <a:bodyPr/>
        <a:lstStyle/>
        <a:p>
          <a:pPr>
            <a:defRPr b="1"/>
          </a:pPr>
          <a:r>
            <a:rPr lang="en-US"/>
            <a:t>Reflect</a:t>
          </a:r>
        </a:p>
      </dgm:t>
    </dgm:pt>
    <dgm:pt modelId="{651EF54A-3FA7-4B5F-A9D1-3F0B6F5595BF}" type="parTrans" cxnId="{2AD26980-EB9F-4405-ACC9-287B95CFD400}">
      <dgm:prSet/>
      <dgm:spPr/>
      <dgm:t>
        <a:bodyPr/>
        <a:lstStyle/>
        <a:p>
          <a:endParaRPr lang="en-US"/>
        </a:p>
      </dgm:t>
    </dgm:pt>
    <dgm:pt modelId="{5A6ECCD7-A636-4E78-8BCC-D9B4DC78D8E2}" type="sibTrans" cxnId="{2AD26980-EB9F-4405-ACC9-287B95CFD400}">
      <dgm:prSet/>
      <dgm:spPr/>
      <dgm:t>
        <a:bodyPr/>
        <a:lstStyle/>
        <a:p>
          <a:endParaRPr lang="en-US"/>
        </a:p>
      </dgm:t>
    </dgm:pt>
    <dgm:pt modelId="{4DD7748E-9C52-4F15-898E-29DF47799B36}">
      <dgm:prSet/>
      <dgm:spPr/>
      <dgm:t>
        <a:bodyPr/>
        <a:lstStyle/>
        <a:p>
          <a:r>
            <a:rPr lang="en-US"/>
            <a:t>Take the time to think about what you are learning; what skills are you taking away for future employment?</a:t>
          </a:r>
        </a:p>
      </dgm:t>
    </dgm:pt>
    <dgm:pt modelId="{53D249D7-CDEE-4D1C-8F12-1B531A03B92B}" type="parTrans" cxnId="{A4224DE1-E389-40FD-B8EE-3FECAF67BE3F}">
      <dgm:prSet/>
      <dgm:spPr/>
      <dgm:t>
        <a:bodyPr/>
        <a:lstStyle/>
        <a:p>
          <a:endParaRPr lang="en-US"/>
        </a:p>
      </dgm:t>
    </dgm:pt>
    <dgm:pt modelId="{4A1F959E-764A-4289-9900-833DAE4CDB14}" type="sibTrans" cxnId="{A4224DE1-E389-40FD-B8EE-3FECAF67BE3F}">
      <dgm:prSet/>
      <dgm:spPr/>
      <dgm:t>
        <a:bodyPr/>
        <a:lstStyle/>
        <a:p>
          <a:endParaRPr lang="en-US"/>
        </a:p>
      </dgm:t>
    </dgm:pt>
    <dgm:pt modelId="{284624B0-953E-4B86-95C1-7291055D2B50}" type="pres">
      <dgm:prSet presAssocID="{42469299-1901-4A76-803D-1371AD615762}" presName="root" presStyleCnt="0">
        <dgm:presLayoutVars>
          <dgm:dir/>
          <dgm:resizeHandles val="exact"/>
        </dgm:presLayoutVars>
      </dgm:prSet>
      <dgm:spPr/>
    </dgm:pt>
    <dgm:pt modelId="{B20071FF-5569-468F-B844-D963906C294E}" type="pres">
      <dgm:prSet presAssocID="{DFEFB1B7-025D-4617-BC5F-E4B53E6396E5}" presName="compNode" presStyleCnt="0"/>
      <dgm:spPr/>
    </dgm:pt>
    <dgm:pt modelId="{D2D43645-33DE-4DBE-8F9F-3465F3254B13}" type="pres">
      <dgm:prSet presAssocID="{DFEFB1B7-025D-4617-BC5F-E4B53E6396E5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48773B23-1C0F-4508-99FB-1B5E4DFCAC57}" type="pres">
      <dgm:prSet presAssocID="{DFEFB1B7-025D-4617-BC5F-E4B53E6396E5}" presName="iconSpace" presStyleCnt="0"/>
      <dgm:spPr/>
    </dgm:pt>
    <dgm:pt modelId="{BFB596DC-E4B9-4795-8259-93299A9C4B43}" type="pres">
      <dgm:prSet presAssocID="{DFEFB1B7-025D-4617-BC5F-E4B53E6396E5}" presName="parTx" presStyleLbl="revTx" presStyleIdx="0" presStyleCnt="10">
        <dgm:presLayoutVars>
          <dgm:chMax val="0"/>
          <dgm:chPref val="0"/>
        </dgm:presLayoutVars>
      </dgm:prSet>
      <dgm:spPr/>
    </dgm:pt>
    <dgm:pt modelId="{EAEFE4BD-E90C-432B-9864-115506C0E7AD}" type="pres">
      <dgm:prSet presAssocID="{DFEFB1B7-025D-4617-BC5F-E4B53E6396E5}" presName="txSpace" presStyleCnt="0"/>
      <dgm:spPr/>
    </dgm:pt>
    <dgm:pt modelId="{20377F8F-1FCF-4C64-AD81-AED0054CD8CC}" type="pres">
      <dgm:prSet presAssocID="{DFEFB1B7-025D-4617-BC5F-E4B53E6396E5}" presName="desTx" presStyleLbl="revTx" presStyleIdx="1" presStyleCnt="10">
        <dgm:presLayoutVars/>
      </dgm:prSet>
      <dgm:spPr/>
    </dgm:pt>
    <dgm:pt modelId="{D8E4DCFB-64D1-4DA5-97A4-34286A9F385E}" type="pres">
      <dgm:prSet presAssocID="{D1BCE3A8-A010-4190-BA9B-DB8C2CEDFDB6}" presName="sibTrans" presStyleCnt="0"/>
      <dgm:spPr/>
    </dgm:pt>
    <dgm:pt modelId="{DF5076D1-4DC2-4BA9-A7D8-681CC3285D22}" type="pres">
      <dgm:prSet presAssocID="{88FF26FA-2D83-4BB0-B1B7-A2D99EB9BEA9}" presName="compNode" presStyleCnt="0"/>
      <dgm:spPr/>
    </dgm:pt>
    <dgm:pt modelId="{50FC9AD9-A659-475B-BD9B-DCF25902A322}" type="pres">
      <dgm:prSet presAssocID="{88FF26FA-2D83-4BB0-B1B7-A2D99EB9BEA9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E98EA09E-2D27-42EC-AB2B-04A01114A363}" type="pres">
      <dgm:prSet presAssocID="{88FF26FA-2D83-4BB0-B1B7-A2D99EB9BEA9}" presName="iconSpace" presStyleCnt="0"/>
      <dgm:spPr/>
    </dgm:pt>
    <dgm:pt modelId="{92C2B693-EA3A-4007-826A-CA882AB10F05}" type="pres">
      <dgm:prSet presAssocID="{88FF26FA-2D83-4BB0-B1B7-A2D99EB9BEA9}" presName="parTx" presStyleLbl="revTx" presStyleIdx="2" presStyleCnt="10">
        <dgm:presLayoutVars>
          <dgm:chMax val="0"/>
          <dgm:chPref val="0"/>
        </dgm:presLayoutVars>
      </dgm:prSet>
      <dgm:spPr/>
    </dgm:pt>
    <dgm:pt modelId="{1FF4C53A-87E1-4980-BFF8-3D35DC313F75}" type="pres">
      <dgm:prSet presAssocID="{88FF26FA-2D83-4BB0-B1B7-A2D99EB9BEA9}" presName="txSpace" presStyleCnt="0"/>
      <dgm:spPr/>
    </dgm:pt>
    <dgm:pt modelId="{D99AAFA6-0635-4B99-85BA-B0CA5D36400A}" type="pres">
      <dgm:prSet presAssocID="{88FF26FA-2D83-4BB0-B1B7-A2D99EB9BEA9}" presName="desTx" presStyleLbl="revTx" presStyleIdx="3" presStyleCnt="10">
        <dgm:presLayoutVars/>
      </dgm:prSet>
      <dgm:spPr/>
    </dgm:pt>
    <dgm:pt modelId="{B2BD6D39-DC11-4630-BE10-3493E3271421}" type="pres">
      <dgm:prSet presAssocID="{7D5B9E44-0C52-4C7D-9B17-17F34DAF95E9}" presName="sibTrans" presStyleCnt="0"/>
      <dgm:spPr/>
    </dgm:pt>
    <dgm:pt modelId="{CD5C8A4C-10AE-4C87-AC1A-8DE977269DE5}" type="pres">
      <dgm:prSet presAssocID="{FFC72CF8-74A1-4FC3-85AB-92BA07DB0AB8}" presName="compNode" presStyleCnt="0"/>
      <dgm:spPr/>
    </dgm:pt>
    <dgm:pt modelId="{E7F11BB8-D4C9-4A72-A107-8E6AF535AA0A}" type="pres">
      <dgm:prSet presAssocID="{FFC72CF8-74A1-4FC3-85AB-92BA07DB0AB8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Success"/>
        </a:ext>
      </dgm:extLst>
    </dgm:pt>
    <dgm:pt modelId="{C722BA6C-B870-4E62-A7FE-93EC805E7C08}" type="pres">
      <dgm:prSet presAssocID="{FFC72CF8-74A1-4FC3-85AB-92BA07DB0AB8}" presName="iconSpace" presStyleCnt="0"/>
      <dgm:spPr/>
    </dgm:pt>
    <dgm:pt modelId="{7861673A-2984-4AA3-B3CB-5C806F6D6B07}" type="pres">
      <dgm:prSet presAssocID="{FFC72CF8-74A1-4FC3-85AB-92BA07DB0AB8}" presName="parTx" presStyleLbl="revTx" presStyleIdx="4" presStyleCnt="10">
        <dgm:presLayoutVars>
          <dgm:chMax val="0"/>
          <dgm:chPref val="0"/>
        </dgm:presLayoutVars>
      </dgm:prSet>
      <dgm:spPr/>
    </dgm:pt>
    <dgm:pt modelId="{D9FF2E00-5829-47D9-9E98-9BFC2F164BBC}" type="pres">
      <dgm:prSet presAssocID="{FFC72CF8-74A1-4FC3-85AB-92BA07DB0AB8}" presName="txSpace" presStyleCnt="0"/>
      <dgm:spPr/>
    </dgm:pt>
    <dgm:pt modelId="{F0DD59F2-BE48-47BA-8E91-99715E7F2DEF}" type="pres">
      <dgm:prSet presAssocID="{FFC72CF8-74A1-4FC3-85AB-92BA07DB0AB8}" presName="desTx" presStyleLbl="revTx" presStyleIdx="5" presStyleCnt="10">
        <dgm:presLayoutVars/>
      </dgm:prSet>
      <dgm:spPr/>
    </dgm:pt>
    <dgm:pt modelId="{7D17042B-716F-43D5-A11B-6BEFAA012A89}" type="pres">
      <dgm:prSet presAssocID="{94978E60-A30F-4564-892C-51467F52371A}" presName="sibTrans" presStyleCnt="0"/>
      <dgm:spPr/>
    </dgm:pt>
    <dgm:pt modelId="{2281EC97-EB15-4D2F-AB27-5B6AB33C5F3F}" type="pres">
      <dgm:prSet presAssocID="{6CE57CD5-071A-4015-BC1B-C82C135FB638}" presName="compNode" presStyleCnt="0"/>
      <dgm:spPr/>
    </dgm:pt>
    <dgm:pt modelId="{1B5827BB-4502-475A-8139-1CC03A29A73A}" type="pres">
      <dgm:prSet presAssocID="{6CE57CD5-071A-4015-BC1B-C82C135FB638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efcase"/>
        </a:ext>
      </dgm:extLst>
    </dgm:pt>
    <dgm:pt modelId="{111C4121-17F7-4193-925B-3DAAA873494E}" type="pres">
      <dgm:prSet presAssocID="{6CE57CD5-071A-4015-BC1B-C82C135FB638}" presName="iconSpace" presStyleCnt="0"/>
      <dgm:spPr/>
    </dgm:pt>
    <dgm:pt modelId="{5159E71C-4A17-4419-A52D-00BCD05CF3A4}" type="pres">
      <dgm:prSet presAssocID="{6CE57CD5-071A-4015-BC1B-C82C135FB638}" presName="parTx" presStyleLbl="revTx" presStyleIdx="6" presStyleCnt="10">
        <dgm:presLayoutVars>
          <dgm:chMax val="0"/>
          <dgm:chPref val="0"/>
        </dgm:presLayoutVars>
      </dgm:prSet>
      <dgm:spPr/>
    </dgm:pt>
    <dgm:pt modelId="{2927F9A0-CD1B-4751-8699-91BF31454523}" type="pres">
      <dgm:prSet presAssocID="{6CE57CD5-071A-4015-BC1B-C82C135FB638}" presName="txSpace" presStyleCnt="0"/>
      <dgm:spPr/>
    </dgm:pt>
    <dgm:pt modelId="{8BDECF5C-08E7-45E4-93D0-4A20E118337A}" type="pres">
      <dgm:prSet presAssocID="{6CE57CD5-071A-4015-BC1B-C82C135FB638}" presName="desTx" presStyleLbl="revTx" presStyleIdx="7" presStyleCnt="10">
        <dgm:presLayoutVars/>
      </dgm:prSet>
      <dgm:spPr/>
    </dgm:pt>
    <dgm:pt modelId="{47DC17A0-A216-4BE9-8104-D37E0A5A6E92}" type="pres">
      <dgm:prSet presAssocID="{ACE4E7EA-6B9D-4B75-8347-8AF091DDDC61}" presName="sibTrans" presStyleCnt="0"/>
      <dgm:spPr/>
    </dgm:pt>
    <dgm:pt modelId="{AA2AA447-9EBB-4AD8-ABD5-24F5350CB434}" type="pres">
      <dgm:prSet presAssocID="{A9D8FBB0-EEE2-4185-A523-D3143C26ADC5}" presName="compNode" presStyleCnt="0"/>
      <dgm:spPr/>
    </dgm:pt>
    <dgm:pt modelId="{61FF38DB-D3C3-49A6-9C83-B553375F3E73}" type="pres">
      <dgm:prSet presAssocID="{A9D8FBB0-EEE2-4185-A523-D3143C26ADC5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EFDC173-AC05-4201-A4DD-8B4AE59F1C44}" type="pres">
      <dgm:prSet presAssocID="{A9D8FBB0-EEE2-4185-A523-D3143C26ADC5}" presName="iconSpace" presStyleCnt="0"/>
      <dgm:spPr/>
    </dgm:pt>
    <dgm:pt modelId="{66B189F7-4D52-443A-8A6B-ABEC66DE1757}" type="pres">
      <dgm:prSet presAssocID="{A9D8FBB0-EEE2-4185-A523-D3143C26ADC5}" presName="parTx" presStyleLbl="revTx" presStyleIdx="8" presStyleCnt="10">
        <dgm:presLayoutVars>
          <dgm:chMax val="0"/>
          <dgm:chPref val="0"/>
        </dgm:presLayoutVars>
      </dgm:prSet>
      <dgm:spPr/>
    </dgm:pt>
    <dgm:pt modelId="{2CE2747C-0520-4A0B-AEAD-28C78D01DDA6}" type="pres">
      <dgm:prSet presAssocID="{A9D8FBB0-EEE2-4185-A523-D3143C26ADC5}" presName="txSpace" presStyleCnt="0"/>
      <dgm:spPr/>
    </dgm:pt>
    <dgm:pt modelId="{820EB6EB-DA39-4C88-9914-0D431A8D1364}" type="pres">
      <dgm:prSet presAssocID="{A9D8FBB0-EEE2-4185-A523-D3143C26ADC5}" presName="desTx" presStyleLbl="revTx" presStyleIdx="9" presStyleCnt="10">
        <dgm:presLayoutVars/>
      </dgm:prSet>
      <dgm:spPr/>
    </dgm:pt>
  </dgm:ptLst>
  <dgm:cxnLst>
    <dgm:cxn modelId="{FAC29D02-1AAA-4A7E-892A-F2FCB5D94A17}" type="presOf" srcId="{237B775A-9715-4DB6-B648-70020C948F2F}" destId="{F0DD59F2-BE48-47BA-8E91-99715E7F2DEF}" srcOrd="0" destOrd="0" presId="urn:microsoft.com/office/officeart/2018/5/layout/CenteredIconLabelDescriptionList"/>
    <dgm:cxn modelId="{B772C203-4C6B-4DAD-8BA0-DA02DF874FD7}" srcId="{42469299-1901-4A76-803D-1371AD615762}" destId="{DFEFB1B7-025D-4617-BC5F-E4B53E6396E5}" srcOrd="0" destOrd="0" parTransId="{247AE8A6-38D3-448E-BA19-A607FB69898B}" sibTransId="{D1BCE3A8-A010-4190-BA9B-DB8C2CEDFDB6}"/>
    <dgm:cxn modelId="{19DD2D67-7FB1-410D-BB5F-B45F133F9552}" srcId="{42469299-1901-4A76-803D-1371AD615762}" destId="{FFC72CF8-74A1-4FC3-85AB-92BA07DB0AB8}" srcOrd="2" destOrd="0" parTransId="{0C343541-7D9F-423D-B294-780F8C60619B}" sibTransId="{94978E60-A30F-4564-892C-51467F52371A}"/>
    <dgm:cxn modelId="{2CC39C6C-374B-4210-BA75-5597617ED437}" srcId="{6CE57CD5-071A-4015-BC1B-C82C135FB638}" destId="{34B984D3-71AA-4FC6-94FC-58BF0A79AD21}" srcOrd="0" destOrd="0" parTransId="{6AA0A7A1-AC09-44D7-A1F4-51B301B1F431}" sibTransId="{09968D5C-F49F-414A-BB6B-ECF23B2D9425}"/>
    <dgm:cxn modelId="{0E1E567D-DF35-4BB3-BBDF-6F7060813265}" srcId="{88FF26FA-2D83-4BB0-B1B7-A2D99EB9BEA9}" destId="{0214599A-0BA3-4ECC-94DA-0696B470214C}" srcOrd="0" destOrd="0" parTransId="{5EDBDAF3-A273-4108-AC43-C72B5CE036E5}" sibTransId="{9D129344-03C5-4512-B1F3-88AC5CF97451}"/>
    <dgm:cxn modelId="{2AD26980-EB9F-4405-ACC9-287B95CFD400}" srcId="{42469299-1901-4A76-803D-1371AD615762}" destId="{A9D8FBB0-EEE2-4185-A523-D3143C26ADC5}" srcOrd="4" destOrd="0" parTransId="{651EF54A-3FA7-4B5F-A9D1-3F0B6F5595BF}" sibTransId="{5A6ECCD7-A636-4E78-8BCC-D9B4DC78D8E2}"/>
    <dgm:cxn modelId="{EECAF384-D8B6-4BD4-8745-493AD1132AB8}" type="presOf" srcId="{42469299-1901-4A76-803D-1371AD615762}" destId="{284624B0-953E-4B86-95C1-7291055D2B50}" srcOrd="0" destOrd="0" presId="urn:microsoft.com/office/officeart/2018/5/layout/CenteredIconLabelDescriptionList"/>
    <dgm:cxn modelId="{04C9A489-C77B-4B73-A59C-7FF67E9B4267}" srcId="{42469299-1901-4A76-803D-1371AD615762}" destId="{6CE57CD5-071A-4015-BC1B-C82C135FB638}" srcOrd="3" destOrd="0" parTransId="{0DCFA9C9-2C4B-45BA-952A-2AF01B11A224}" sibTransId="{ACE4E7EA-6B9D-4B75-8347-8AF091DDDC61}"/>
    <dgm:cxn modelId="{6E696CA0-0AA0-424B-BBC4-5FC130EA5D8F}" type="presOf" srcId="{A9D8FBB0-EEE2-4185-A523-D3143C26ADC5}" destId="{66B189F7-4D52-443A-8A6B-ABEC66DE1757}" srcOrd="0" destOrd="0" presId="urn:microsoft.com/office/officeart/2018/5/layout/CenteredIconLabelDescriptionList"/>
    <dgm:cxn modelId="{1FDE08A5-27E9-41EF-B0C1-98E1ABBA020C}" type="presOf" srcId="{0214599A-0BA3-4ECC-94DA-0696B470214C}" destId="{D99AAFA6-0635-4B99-85BA-B0CA5D36400A}" srcOrd="0" destOrd="0" presId="urn:microsoft.com/office/officeart/2018/5/layout/CenteredIconLabelDescriptionList"/>
    <dgm:cxn modelId="{091180A5-1950-4345-8DB1-62FFFE9FC012}" srcId="{DFEFB1B7-025D-4617-BC5F-E4B53E6396E5}" destId="{A71D60A6-7AF4-4387-8C32-3CB829B28DFA}" srcOrd="0" destOrd="0" parTransId="{98A52B5B-CE56-4FC0-BBD9-2931317AFFC1}" sibTransId="{BC225F69-26CE-4D2C-9703-E9157E5EA0CB}"/>
    <dgm:cxn modelId="{35B44DB0-2565-4DD7-8AEE-C23147080797}" type="presOf" srcId="{34B984D3-71AA-4FC6-94FC-58BF0A79AD21}" destId="{8BDECF5C-08E7-45E4-93D0-4A20E118337A}" srcOrd="0" destOrd="0" presId="urn:microsoft.com/office/officeart/2018/5/layout/CenteredIconLabelDescriptionList"/>
    <dgm:cxn modelId="{EB8398B7-58E3-44B9-83E6-59B90D8DAF2D}" type="presOf" srcId="{FFC72CF8-74A1-4FC3-85AB-92BA07DB0AB8}" destId="{7861673A-2984-4AA3-B3CB-5C806F6D6B07}" srcOrd="0" destOrd="0" presId="urn:microsoft.com/office/officeart/2018/5/layout/CenteredIconLabelDescriptionList"/>
    <dgm:cxn modelId="{84EFC4BC-E4A1-45D2-A1D6-FF95D692936F}" type="presOf" srcId="{A71D60A6-7AF4-4387-8C32-3CB829B28DFA}" destId="{20377F8F-1FCF-4C64-AD81-AED0054CD8CC}" srcOrd="0" destOrd="0" presId="urn:microsoft.com/office/officeart/2018/5/layout/CenteredIconLabelDescriptionList"/>
    <dgm:cxn modelId="{A614DEBC-5DC2-41C3-B569-2D8711BD75C4}" srcId="{FFC72CF8-74A1-4FC3-85AB-92BA07DB0AB8}" destId="{237B775A-9715-4DB6-B648-70020C948F2F}" srcOrd="0" destOrd="0" parTransId="{16DDE757-41AE-43E1-8767-70B377CB8D4E}" sibTransId="{AA4C73CB-1518-46F0-9A42-B9174CBC1ABB}"/>
    <dgm:cxn modelId="{7BDC38BE-CB50-4666-8084-5BAC244F7B9C}" type="presOf" srcId="{6CE57CD5-071A-4015-BC1B-C82C135FB638}" destId="{5159E71C-4A17-4419-A52D-00BCD05CF3A4}" srcOrd="0" destOrd="0" presId="urn:microsoft.com/office/officeart/2018/5/layout/CenteredIconLabelDescriptionList"/>
    <dgm:cxn modelId="{F1FC25CC-8B74-4164-9EB5-8404FE58738C}" type="presOf" srcId="{88FF26FA-2D83-4BB0-B1B7-A2D99EB9BEA9}" destId="{92C2B693-EA3A-4007-826A-CA882AB10F05}" srcOrd="0" destOrd="0" presId="urn:microsoft.com/office/officeart/2018/5/layout/CenteredIconLabelDescriptionList"/>
    <dgm:cxn modelId="{12115FE0-DFC7-4615-8461-AB68D6B0CE2D}" type="presOf" srcId="{DFEFB1B7-025D-4617-BC5F-E4B53E6396E5}" destId="{BFB596DC-E4B9-4795-8259-93299A9C4B43}" srcOrd="0" destOrd="0" presId="urn:microsoft.com/office/officeart/2018/5/layout/CenteredIconLabelDescriptionList"/>
    <dgm:cxn modelId="{A4224DE1-E389-40FD-B8EE-3FECAF67BE3F}" srcId="{A9D8FBB0-EEE2-4185-A523-D3143C26ADC5}" destId="{4DD7748E-9C52-4F15-898E-29DF47799B36}" srcOrd="0" destOrd="0" parTransId="{53D249D7-CDEE-4D1C-8F12-1B531A03B92B}" sibTransId="{4A1F959E-764A-4289-9900-833DAE4CDB14}"/>
    <dgm:cxn modelId="{CED42DEA-9672-4271-8596-6C00DBA5ED2A}" type="presOf" srcId="{4DD7748E-9C52-4F15-898E-29DF47799B36}" destId="{820EB6EB-DA39-4C88-9914-0D431A8D1364}" srcOrd="0" destOrd="0" presId="urn:microsoft.com/office/officeart/2018/5/layout/CenteredIconLabelDescriptionList"/>
    <dgm:cxn modelId="{3453C0FE-9466-44B0-A2FC-4AE7DEA5956C}" srcId="{42469299-1901-4A76-803D-1371AD615762}" destId="{88FF26FA-2D83-4BB0-B1B7-A2D99EB9BEA9}" srcOrd="1" destOrd="0" parTransId="{516B1877-FEA4-4EDD-BC6F-6BAA4EBCA307}" sibTransId="{7D5B9E44-0C52-4C7D-9B17-17F34DAF95E9}"/>
    <dgm:cxn modelId="{6C69F2B1-C5F8-47FD-B3A9-3893AB589F56}" type="presParOf" srcId="{284624B0-953E-4B86-95C1-7291055D2B50}" destId="{B20071FF-5569-468F-B844-D963906C294E}" srcOrd="0" destOrd="0" presId="urn:microsoft.com/office/officeart/2018/5/layout/CenteredIconLabelDescriptionList"/>
    <dgm:cxn modelId="{CAEA1228-965D-48DA-9461-4C8596232725}" type="presParOf" srcId="{B20071FF-5569-468F-B844-D963906C294E}" destId="{D2D43645-33DE-4DBE-8F9F-3465F3254B13}" srcOrd="0" destOrd="0" presId="urn:microsoft.com/office/officeart/2018/5/layout/CenteredIconLabelDescriptionList"/>
    <dgm:cxn modelId="{2246DD4C-C492-4B52-A742-E0DCD7B86407}" type="presParOf" srcId="{B20071FF-5569-468F-B844-D963906C294E}" destId="{48773B23-1C0F-4508-99FB-1B5E4DFCAC57}" srcOrd="1" destOrd="0" presId="urn:microsoft.com/office/officeart/2018/5/layout/CenteredIconLabelDescriptionList"/>
    <dgm:cxn modelId="{D9D12B72-02E6-4F1A-BA22-1AEC2AAE228F}" type="presParOf" srcId="{B20071FF-5569-468F-B844-D963906C294E}" destId="{BFB596DC-E4B9-4795-8259-93299A9C4B43}" srcOrd="2" destOrd="0" presId="urn:microsoft.com/office/officeart/2018/5/layout/CenteredIconLabelDescriptionList"/>
    <dgm:cxn modelId="{FA6A52F2-AE8C-450D-9355-A834994BB1DA}" type="presParOf" srcId="{B20071FF-5569-468F-B844-D963906C294E}" destId="{EAEFE4BD-E90C-432B-9864-115506C0E7AD}" srcOrd="3" destOrd="0" presId="urn:microsoft.com/office/officeart/2018/5/layout/CenteredIconLabelDescriptionList"/>
    <dgm:cxn modelId="{215790CE-5381-49A9-B012-9E56F81BF5F3}" type="presParOf" srcId="{B20071FF-5569-468F-B844-D963906C294E}" destId="{20377F8F-1FCF-4C64-AD81-AED0054CD8CC}" srcOrd="4" destOrd="0" presId="urn:microsoft.com/office/officeart/2018/5/layout/CenteredIconLabelDescriptionList"/>
    <dgm:cxn modelId="{80DCC62D-6234-474B-8862-0EA753CF5370}" type="presParOf" srcId="{284624B0-953E-4B86-95C1-7291055D2B50}" destId="{D8E4DCFB-64D1-4DA5-97A4-34286A9F385E}" srcOrd="1" destOrd="0" presId="urn:microsoft.com/office/officeart/2018/5/layout/CenteredIconLabelDescriptionList"/>
    <dgm:cxn modelId="{EEF2768B-35E8-4CF5-A9FE-5E00BC33F838}" type="presParOf" srcId="{284624B0-953E-4B86-95C1-7291055D2B50}" destId="{DF5076D1-4DC2-4BA9-A7D8-681CC3285D22}" srcOrd="2" destOrd="0" presId="urn:microsoft.com/office/officeart/2018/5/layout/CenteredIconLabelDescriptionList"/>
    <dgm:cxn modelId="{07BF2DAA-040D-4D21-B4B2-2D0EE6E5DDEB}" type="presParOf" srcId="{DF5076D1-4DC2-4BA9-A7D8-681CC3285D22}" destId="{50FC9AD9-A659-475B-BD9B-DCF25902A322}" srcOrd="0" destOrd="0" presId="urn:microsoft.com/office/officeart/2018/5/layout/CenteredIconLabelDescriptionList"/>
    <dgm:cxn modelId="{81F3FD0D-3677-4379-BE4F-7ABBA8F0305A}" type="presParOf" srcId="{DF5076D1-4DC2-4BA9-A7D8-681CC3285D22}" destId="{E98EA09E-2D27-42EC-AB2B-04A01114A363}" srcOrd="1" destOrd="0" presId="urn:microsoft.com/office/officeart/2018/5/layout/CenteredIconLabelDescriptionList"/>
    <dgm:cxn modelId="{E38ED504-7755-455E-9B9B-F52E53CE0C15}" type="presParOf" srcId="{DF5076D1-4DC2-4BA9-A7D8-681CC3285D22}" destId="{92C2B693-EA3A-4007-826A-CA882AB10F05}" srcOrd="2" destOrd="0" presId="urn:microsoft.com/office/officeart/2018/5/layout/CenteredIconLabelDescriptionList"/>
    <dgm:cxn modelId="{90F932F4-8904-446A-A765-3F1E40EE9134}" type="presParOf" srcId="{DF5076D1-4DC2-4BA9-A7D8-681CC3285D22}" destId="{1FF4C53A-87E1-4980-BFF8-3D35DC313F75}" srcOrd="3" destOrd="0" presId="urn:microsoft.com/office/officeart/2018/5/layout/CenteredIconLabelDescriptionList"/>
    <dgm:cxn modelId="{3ABEA1C8-17A9-480A-9155-BF7BE3E4801C}" type="presParOf" srcId="{DF5076D1-4DC2-4BA9-A7D8-681CC3285D22}" destId="{D99AAFA6-0635-4B99-85BA-B0CA5D36400A}" srcOrd="4" destOrd="0" presId="urn:microsoft.com/office/officeart/2018/5/layout/CenteredIconLabelDescriptionList"/>
    <dgm:cxn modelId="{91FA04D0-13E4-474C-A514-A3307D7184D8}" type="presParOf" srcId="{284624B0-953E-4B86-95C1-7291055D2B50}" destId="{B2BD6D39-DC11-4630-BE10-3493E3271421}" srcOrd="3" destOrd="0" presId="urn:microsoft.com/office/officeart/2018/5/layout/CenteredIconLabelDescriptionList"/>
    <dgm:cxn modelId="{4443C14A-34DE-4BDF-949B-E124EBDFB324}" type="presParOf" srcId="{284624B0-953E-4B86-95C1-7291055D2B50}" destId="{CD5C8A4C-10AE-4C87-AC1A-8DE977269DE5}" srcOrd="4" destOrd="0" presId="urn:microsoft.com/office/officeart/2018/5/layout/CenteredIconLabelDescriptionList"/>
    <dgm:cxn modelId="{6D8E4DAD-8EC5-43C6-B139-A507E2FFE5E5}" type="presParOf" srcId="{CD5C8A4C-10AE-4C87-AC1A-8DE977269DE5}" destId="{E7F11BB8-D4C9-4A72-A107-8E6AF535AA0A}" srcOrd="0" destOrd="0" presId="urn:microsoft.com/office/officeart/2018/5/layout/CenteredIconLabelDescriptionList"/>
    <dgm:cxn modelId="{C342E7BF-9DED-4DCE-983E-9CDA6A8A5510}" type="presParOf" srcId="{CD5C8A4C-10AE-4C87-AC1A-8DE977269DE5}" destId="{C722BA6C-B870-4E62-A7FE-93EC805E7C08}" srcOrd="1" destOrd="0" presId="urn:microsoft.com/office/officeart/2018/5/layout/CenteredIconLabelDescriptionList"/>
    <dgm:cxn modelId="{87D49FCA-133F-48A5-820C-65DCA7B7454E}" type="presParOf" srcId="{CD5C8A4C-10AE-4C87-AC1A-8DE977269DE5}" destId="{7861673A-2984-4AA3-B3CB-5C806F6D6B07}" srcOrd="2" destOrd="0" presId="urn:microsoft.com/office/officeart/2018/5/layout/CenteredIconLabelDescriptionList"/>
    <dgm:cxn modelId="{EB54CF80-666E-470C-B2F6-267F5880A2D2}" type="presParOf" srcId="{CD5C8A4C-10AE-4C87-AC1A-8DE977269DE5}" destId="{D9FF2E00-5829-47D9-9E98-9BFC2F164BBC}" srcOrd="3" destOrd="0" presId="urn:microsoft.com/office/officeart/2018/5/layout/CenteredIconLabelDescriptionList"/>
    <dgm:cxn modelId="{AED5045B-9EB3-4545-BD15-BA636F42DDCC}" type="presParOf" srcId="{CD5C8A4C-10AE-4C87-AC1A-8DE977269DE5}" destId="{F0DD59F2-BE48-47BA-8E91-99715E7F2DEF}" srcOrd="4" destOrd="0" presId="urn:microsoft.com/office/officeart/2018/5/layout/CenteredIconLabelDescriptionList"/>
    <dgm:cxn modelId="{3EFDF7BE-C032-4975-B0C0-ACCA1DD5E216}" type="presParOf" srcId="{284624B0-953E-4B86-95C1-7291055D2B50}" destId="{7D17042B-716F-43D5-A11B-6BEFAA012A89}" srcOrd="5" destOrd="0" presId="urn:microsoft.com/office/officeart/2018/5/layout/CenteredIconLabelDescriptionList"/>
    <dgm:cxn modelId="{2BBA4BCD-8FF5-4FC5-85CC-F0CE5D2B6D56}" type="presParOf" srcId="{284624B0-953E-4B86-95C1-7291055D2B50}" destId="{2281EC97-EB15-4D2F-AB27-5B6AB33C5F3F}" srcOrd="6" destOrd="0" presId="urn:microsoft.com/office/officeart/2018/5/layout/CenteredIconLabelDescriptionList"/>
    <dgm:cxn modelId="{94C5311A-579A-482A-BE9D-5FA789588FC2}" type="presParOf" srcId="{2281EC97-EB15-4D2F-AB27-5B6AB33C5F3F}" destId="{1B5827BB-4502-475A-8139-1CC03A29A73A}" srcOrd="0" destOrd="0" presId="urn:microsoft.com/office/officeart/2018/5/layout/CenteredIconLabelDescriptionList"/>
    <dgm:cxn modelId="{39BDDC34-F574-4A47-9920-008D7801CBA8}" type="presParOf" srcId="{2281EC97-EB15-4D2F-AB27-5B6AB33C5F3F}" destId="{111C4121-17F7-4193-925B-3DAAA873494E}" srcOrd="1" destOrd="0" presId="urn:microsoft.com/office/officeart/2018/5/layout/CenteredIconLabelDescriptionList"/>
    <dgm:cxn modelId="{07F08928-D276-4A79-B2D9-E29179245737}" type="presParOf" srcId="{2281EC97-EB15-4D2F-AB27-5B6AB33C5F3F}" destId="{5159E71C-4A17-4419-A52D-00BCD05CF3A4}" srcOrd="2" destOrd="0" presId="urn:microsoft.com/office/officeart/2018/5/layout/CenteredIconLabelDescriptionList"/>
    <dgm:cxn modelId="{4AB4CB87-D6DB-40D1-8F75-0D8E64A79345}" type="presParOf" srcId="{2281EC97-EB15-4D2F-AB27-5B6AB33C5F3F}" destId="{2927F9A0-CD1B-4751-8699-91BF31454523}" srcOrd="3" destOrd="0" presId="urn:microsoft.com/office/officeart/2018/5/layout/CenteredIconLabelDescriptionList"/>
    <dgm:cxn modelId="{0937C4A2-E8B6-4694-8C3F-E670C331C1D2}" type="presParOf" srcId="{2281EC97-EB15-4D2F-AB27-5B6AB33C5F3F}" destId="{8BDECF5C-08E7-45E4-93D0-4A20E118337A}" srcOrd="4" destOrd="0" presId="urn:microsoft.com/office/officeart/2018/5/layout/CenteredIconLabelDescriptionList"/>
    <dgm:cxn modelId="{A98E1B27-3DB4-4472-8BBE-70503DC21DB7}" type="presParOf" srcId="{284624B0-953E-4B86-95C1-7291055D2B50}" destId="{47DC17A0-A216-4BE9-8104-D37E0A5A6E92}" srcOrd="7" destOrd="0" presId="urn:microsoft.com/office/officeart/2018/5/layout/CenteredIconLabelDescriptionList"/>
    <dgm:cxn modelId="{FA37A181-05F6-4F8A-B186-D6FB22554BB2}" type="presParOf" srcId="{284624B0-953E-4B86-95C1-7291055D2B50}" destId="{AA2AA447-9EBB-4AD8-ABD5-24F5350CB434}" srcOrd="8" destOrd="0" presId="urn:microsoft.com/office/officeart/2018/5/layout/CenteredIconLabelDescriptionList"/>
    <dgm:cxn modelId="{AD9A0420-6512-4B1C-A100-72B7A257A7B0}" type="presParOf" srcId="{AA2AA447-9EBB-4AD8-ABD5-24F5350CB434}" destId="{61FF38DB-D3C3-49A6-9C83-B553375F3E73}" srcOrd="0" destOrd="0" presId="urn:microsoft.com/office/officeart/2018/5/layout/CenteredIconLabelDescriptionList"/>
    <dgm:cxn modelId="{350E54B3-AC35-499B-916A-A26827E81FCD}" type="presParOf" srcId="{AA2AA447-9EBB-4AD8-ABD5-24F5350CB434}" destId="{6EFDC173-AC05-4201-A4DD-8B4AE59F1C44}" srcOrd="1" destOrd="0" presId="urn:microsoft.com/office/officeart/2018/5/layout/CenteredIconLabelDescriptionList"/>
    <dgm:cxn modelId="{455ABEDE-F8DB-45B5-9761-3DC55777C51B}" type="presParOf" srcId="{AA2AA447-9EBB-4AD8-ABD5-24F5350CB434}" destId="{66B189F7-4D52-443A-8A6B-ABEC66DE1757}" srcOrd="2" destOrd="0" presId="urn:microsoft.com/office/officeart/2018/5/layout/CenteredIconLabelDescriptionList"/>
    <dgm:cxn modelId="{81E69073-919C-4A45-BECF-BE456BEF6C69}" type="presParOf" srcId="{AA2AA447-9EBB-4AD8-ABD5-24F5350CB434}" destId="{2CE2747C-0520-4A0B-AEAD-28C78D01DDA6}" srcOrd="3" destOrd="0" presId="urn:microsoft.com/office/officeart/2018/5/layout/CenteredIconLabelDescriptionList"/>
    <dgm:cxn modelId="{6F750554-A705-40C4-8A1B-F6DE4BC294B0}" type="presParOf" srcId="{AA2AA447-9EBB-4AD8-ABD5-24F5350CB434}" destId="{820EB6EB-DA39-4C88-9914-0D431A8D1364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4BB0B7-D749-4F74-8D31-FF52321ED542}">
      <dsp:nvSpPr>
        <dsp:cNvPr id="0" name=""/>
        <dsp:cNvSpPr/>
      </dsp:nvSpPr>
      <dsp:spPr>
        <a:xfrm>
          <a:off x="6993" y="811286"/>
          <a:ext cx="1321623" cy="39648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438" tIns="104438" rIns="104438" bIns="10443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Meet</a:t>
          </a:r>
        </a:p>
      </dsp:txBody>
      <dsp:txXfrm>
        <a:off x="6993" y="811286"/>
        <a:ext cx="1321623" cy="396487"/>
      </dsp:txXfrm>
    </dsp:sp>
    <dsp:sp modelId="{5DAF6E33-A8F6-410B-8471-82D8CDD04D41}">
      <dsp:nvSpPr>
        <dsp:cNvPr id="0" name=""/>
        <dsp:cNvSpPr/>
      </dsp:nvSpPr>
      <dsp:spPr>
        <a:xfrm>
          <a:off x="6993" y="1207773"/>
          <a:ext cx="1321623" cy="2037373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547" tIns="130547" rIns="130547" bIns="130547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Meet August.</a:t>
          </a:r>
        </a:p>
      </dsp:txBody>
      <dsp:txXfrm>
        <a:off x="6993" y="1207773"/>
        <a:ext cx="1321623" cy="2037373"/>
      </dsp:txXfrm>
    </dsp:sp>
    <dsp:sp modelId="{5C4B733E-729F-4188-B1CF-5C34BA8C1F6D}">
      <dsp:nvSpPr>
        <dsp:cNvPr id="0" name=""/>
        <dsp:cNvSpPr/>
      </dsp:nvSpPr>
      <dsp:spPr>
        <a:xfrm>
          <a:off x="1436406" y="811286"/>
          <a:ext cx="1321623" cy="396487"/>
        </a:xfrm>
        <a:prstGeom prst="rect">
          <a:avLst/>
        </a:prstGeom>
        <a:solidFill>
          <a:schemeClr val="accent2">
            <a:hueOff val="-361550"/>
            <a:satOff val="-2481"/>
            <a:lumOff val="1275"/>
            <a:alphaOff val="0"/>
          </a:schemeClr>
        </a:solidFill>
        <a:ln w="19050" cap="rnd" cmpd="sng" algn="ctr">
          <a:solidFill>
            <a:schemeClr val="accent2">
              <a:hueOff val="-361550"/>
              <a:satOff val="-2481"/>
              <a:lumOff val="12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438" tIns="104438" rIns="104438" bIns="10443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Get</a:t>
          </a:r>
        </a:p>
      </dsp:txBody>
      <dsp:txXfrm>
        <a:off x="1436406" y="811286"/>
        <a:ext cx="1321623" cy="396487"/>
      </dsp:txXfrm>
    </dsp:sp>
    <dsp:sp modelId="{D1B059C5-B778-461D-B904-528BEC548690}">
      <dsp:nvSpPr>
        <dsp:cNvPr id="0" name=""/>
        <dsp:cNvSpPr/>
      </dsp:nvSpPr>
      <dsp:spPr>
        <a:xfrm>
          <a:off x="1436406" y="1207773"/>
          <a:ext cx="1321623" cy="2037373"/>
        </a:xfrm>
        <a:prstGeom prst="rect">
          <a:avLst/>
        </a:prstGeom>
        <a:solidFill>
          <a:schemeClr val="accent2">
            <a:tint val="40000"/>
            <a:alpha val="90000"/>
            <a:hueOff val="-439352"/>
            <a:satOff val="-1656"/>
            <a:lumOff val="181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439352"/>
              <a:satOff val="-1656"/>
              <a:lumOff val="18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547" tIns="130547" rIns="130547" bIns="130547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Get August’s contact information. </a:t>
          </a:r>
        </a:p>
      </dsp:txBody>
      <dsp:txXfrm>
        <a:off x="1436406" y="1207773"/>
        <a:ext cx="1321623" cy="2037373"/>
      </dsp:txXfrm>
    </dsp:sp>
    <dsp:sp modelId="{93850283-EAA2-4C06-87A0-4C67713E4644}">
      <dsp:nvSpPr>
        <dsp:cNvPr id="0" name=""/>
        <dsp:cNvSpPr/>
      </dsp:nvSpPr>
      <dsp:spPr>
        <a:xfrm>
          <a:off x="2865820" y="811286"/>
          <a:ext cx="1321623" cy="396487"/>
        </a:xfrm>
        <a:prstGeom prst="rect">
          <a:avLst/>
        </a:prstGeom>
        <a:solidFill>
          <a:schemeClr val="accent2">
            <a:hueOff val="-723100"/>
            <a:satOff val="-4962"/>
            <a:lumOff val="2549"/>
            <a:alphaOff val="0"/>
          </a:schemeClr>
        </a:solidFill>
        <a:ln w="19050" cap="rnd" cmpd="sng" algn="ctr">
          <a:solidFill>
            <a:schemeClr val="accent2">
              <a:hueOff val="-723100"/>
              <a:satOff val="-4962"/>
              <a:lumOff val="2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438" tIns="104438" rIns="104438" bIns="10443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Find out</a:t>
          </a:r>
        </a:p>
      </dsp:txBody>
      <dsp:txXfrm>
        <a:off x="2865820" y="811286"/>
        <a:ext cx="1321623" cy="396487"/>
      </dsp:txXfrm>
    </dsp:sp>
    <dsp:sp modelId="{C79E0EF6-7614-4D15-BAF1-641B9554E0D4}">
      <dsp:nvSpPr>
        <dsp:cNvPr id="0" name=""/>
        <dsp:cNvSpPr/>
      </dsp:nvSpPr>
      <dsp:spPr>
        <a:xfrm>
          <a:off x="2865820" y="1207773"/>
          <a:ext cx="1321623" cy="2037373"/>
        </a:xfrm>
        <a:prstGeom prst="rect">
          <a:avLst/>
        </a:prstGeom>
        <a:solidFill>
          <a:schemeClr val="accent2">
            <a:tint val="40000"/>
            <a:alpha val="90000"/>
            <a:hueOff val="-878705"/>
            <a:satOff val="-3312"/>
            <a:lumOff val="361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878705"/>
              <a:satOff val="-3312"/>
              <a:lumOff val="3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547" tIns="130547" rIns="130547" bIns="130547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Find out more about the program and resources available.</a:t>
          </a:r>
        </a:p>
      </dsp:txBody>
      <dsp:txXfrm>
        <a:off x="2865820" y="1207773"/>
        <a:ext cx="1321623" cy="2037373"/>
      </dsp:txXfrm>
    </dsp:sp>
    <dsp:sp modelId="{F7B8308A-22B0-4CC4-BC20-518E13AC5027}">
      <dsp:nvSpPr>
        <dsp:cNvPr id="0" name=""/>
        <dsp:cNvSpPr/>
      </dsp:nvSpPr>
      <dsp:spPr>
        <a:xfrm>
          <a:off x="4295233" y="811286"/>
          <a:ext cx="1321623" cy="396487"/>
        </a:xfrm>
        <a:prstGeom prst="rect">
          <a:avLst/>
        </a:prstGeom>
        <a:solidFill>
          <a:schemeClr val="accent2">
            <a:hueOff val="-1084650"/>
            <a:satOff val="-7443"/>
            <a:lumOff val="3824"/>
            <a:alphaOff val="0"/>
          </a:schemeClr>
        </a:solidFill>
        <a:ln w="19050" cap="rnd" cmpd="sng" algn="ctr">
          <a:solidFill>
            <a:schemeClr val="accent2">
              <a:hueOff val="-1084650"/>
              <a:satOff val="-7443"/>
              <a:lumOff val="38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438" tIns="104438" rIns="104438" bIns="10443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Jot down</a:t>
          </a:r>
        </a:p>
      </dsp:txBody>
      <dsp:txXfrm>
        <a:off x="4295233" y="811286"/>
        <a:ext cx="1321623" cy="396487"/>
      </dsp:txXfrm>
    </dsp:sp>
    <dsp:sp modelId="{A7824870-5824-4D23-9E8D-22B16A3402A2}">
      <dsp:nvSpPr>
        <dsp:cNvPr id="0" name=""/>
        <dsp:cNvSpPr/>
      </dsp:nvSpPr>
      <dsp:spPr>
        <a:xfrm>
          <a:off x="4295233" y="1207773"/>
          <a:ext cx="1321623" cy="2037373"/>
        </a:xfrm>
        <a:prstGeom prst="rect">
          <a:avLst/>
        </a:prstGeom>
        <a:solidFill>
          <a:schemeClr val="accent2">
            <a:tint val="40000"/>
            <a:alpha val="90000"/>
            <a:hueOff val="-1318057"/>
            <a:satOff val="-4968"/>
            <a:lumOff val="542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1318057"/>
              <a:satOff val="-4968"/>
              <a:lumOff val="5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547" tIns="130547" rIns="130547" bIns="130547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Jot down things to keep in mind; note that August sure does have some good information.</a:t>
          </a:r>
        </a:p>
      </dsp:txBody>
      <dsp:txXfrm>
        <a:off x="4295233" y="1207773"/>
        <a:ext cx="1321623" cy="2037373"/>
      </dsp:txXfrm>
    </dsp:sp>
    <dsp:sp modelId="{24C637D7-30F7-4C6A-A424-1C6C3C78EFBF}">
      <dsp:nvSpPr>
        <dsp:cNvPr id="0" name=""/>
        <dsp:cNvSpPr/>
      </dsp:nvSpPr>
      <dsp:spPr>
        <a:xfrm>
          <a:off x="5724646" y="811286"/>
          <a:ext cx="1321623" cy="396487"/>
        </a:xfrm>
        <a:prstGeom prst="rect">
          <a:avLst/>
        </a:prstGeom>
        <a:solidFill>
          <a:schemeClr val="accent2">
            <a:hueOff val="-1446200"/>
            <a:satOff val="-9924"/>
            <a:lumOff val="5098"/>
            <a:alphaOff val="0"/>
          </a:schemeClr>
        </a:solidFill>
        <a:ln w="19050" cap="rnd" cmpd="sng" algn="ctr">
          <a:solidFill>
            <a:schemeClr val="accent2">
              <a:hueOff val="-1446200"/>
              <a:satOff val="-9924"/>
              <a:lumOff val="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438" tIns="104438" rIns="104438" bIns="10443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Absorb</a:t>
          </a:r>
        </a:p>
      </dsp:txBody>
      <dsp:txXfrm>
        <a:off x="5724646" y="811286"/>
        <a:ext cx="1321623" cy="396487"/>
      </dsp:txXfrm>
    </dsp:sp>
    <dsp:sp modelId="{E83D44C7-A16C-48CD-821B-A9B28B798198}">
      <dsp:nvSpPr>
        <dsp:cNvPr id="0" name=""/>
        <dsp:cNvSpPr/>
      </dsp:nvSpPr>
      <dsp:spPr>
        <a:xfrm>
          <a:off x="5724646" y="1207773"/>
          <a:ext cx="1321623" cy="2037373"/>
        </a:xfrm>
        <a:prstGeom prst="rect">
          <a:avLst/>
        </a:prstGeom>
        <a:solidFill>
          <a:schemeClr val="accent2">
            <a:tint val="40000"/>
            <a:alpha val="90000"/>
            <a:hueOff val="-1757410"/>
            <a:satOff val="-6624"/>
            <a:lumOff val="722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1757410"/>
              <a:satOff val="-6624"/>
              <a:lumOff val="7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547" tIns="130547" rIns="130547" bIns="130547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Absorb at least 50% of what is talked about. 40% if the weather is nice. </a:t>
          </a:r>
        </a:p>
      </dsp:txBody>
      <dsp:txXfrm>
        <a:off x="5724646" y="1207773"/>
        <a:ext cx="1321623" cy="20373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5B18EA-186E-4A1A-AE53-8DFFD8D5484D}">
      <dsp:nvSpPr>
        <dsp:cNvPr id="0" name=""/>
        <dsp:cNvSpPr/>
      </dsp:nvSpPr>
      <dsp:spPr>
        <a:xfrm>
          <a:off x="1410652" y="355"/>
          <a:ext cx="5642611" cy="1964075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482" tIns="498875" rIns="109482" bIns="498875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600" kern="1200" dirty="0"/>
            <a:t>Today at 2:00 pm</a:t>
          </a:r>
          <a:endParaRPr lang="en-US" sz="16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200" kern="1200" dirty="0"/>
            <a:t>Environmental Management with Dr. John Lauzon in MacKinnon room 233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200" kern="1200" dirty="0"/>
            <a:t>Equine Management with Dr. Lee-Anne Huber in MacKinnon room 234</a:t>
          </a:r>
          <a:endParaRPr lang="en-US" sz="1200" kern="1200" dirty="0"/>
        </a:p>
      </dsp:txBody>
      <dsp:txXfrm>
        <a:off x="1410652" y="355"/>
        <a:ext cx="5642611" cy="1964075"/>
      </dsp:txXfrm>
    </dsp:sp>
    <dsp:sp modelId="{6466F1ED-15F0-403B-B73C-77CAD2510147}">
      <dsp:nvSpPr>
        <dsp:cNvPr id="0" name=""/>
        <dsp:cNvSpPr/>
      </dsp:nvSpPr>
      <dsp:spPr>
        <a:xfrm>
          <a:off x="0" y="355"/>
          <a:ext cx="1410652" cy="19640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647" tIns="194007" rIns="74647" bIns="194007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000" kern="1200"/>
            <a:t>Faculty Advisors</a:t>
          </a:r>
          <a:endParaRPr lang="en-US" sz="2000" kern="1200"/>
        </a:p>
      </dsp:txBody>
      <dsp:txXfrm>
        <a:off x="0" y="355"/>
        <a:ext cx="1410652" cy="1964075"/>
      </dsp:txXfrm>
    </dsp:sp>
    <dsp:sp modelId="{18FA9FA9-23F2-4561-84A5-F6F17E758CCF}">
      <dsp:nvSpPr>
        <dsp:cNvPr id="0" name=""/>
        <dsp:cNvSpPr/>
      </dsp:nvSpPr>
      <dsp:spPr>
        <a:xfrm>
          <a:off x="1410652" y="2082275"/>
          <a:ext cx="5642611" cy="1964075"/>
        </a:xfrm>
        <a:prstGeom prst="rect">
          <a:avLst/>
        </a:prstGeom>
        <a:solidFill>
          <a:schemeClr val="accent5">
            <a:tint val="40000"/>
            <a:alpha val="90000"/>
            <a:hueOff val="1337237"/>
            <a:satOff val="22070"/>
            <a:lumOff val="-1425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1337237"/>
              <a:satOff val="22070"/>
              <a:lumOff val="-14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482" tIns="498875" rIns="109482" bIns="498875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600" kern="1200"/>
            <a:t>They are great people, but sometimes are not correctly informed.</a:t>
          </a:r>
          <a:endParaRPr lang="en-US" sz="1600" kern="1200"/>
        </a:p>
      </dsp:txBody>
      <dsp:txXfrm>
        <a:off x="1410652" y="2082275"/>
        <a:ext cx="5642611" cy="1964075"/>
      </dsp:txXfrm>
    </dsp:sp>
    <dsp:sp modelId="{D4F16648-7D3A-4EF0-853A-57DC54536AC0}">
      <dsp:nvSpPr>
        <dsp:cNvPr id="0" name=""/>
        <dsp:cNvSpPr/>
      </dsp:nvSpPr>
      <dsp:spPr>
        <a:xfrm>
          <a:off x="0" y="2082275"/>
          <a:ext cx="1410652" cy="1964075"/>
        </a:xfrm>
        <a:prstGeom prst="rect">
          <a:avLst/>
        </a:prstGeom>
        <a:solidFill>
          <a:schemeClr val="accent5">
            <a:hueOff val="787450"/>
            <a:satOff val="42288"/>
            <a:lumOff val="-15294"/>
            <a:alphaOff val="0"/>
          </a:schemeClr>
        </a:solidFill>
        <a:ln w="19050" cap="rnd" cmpd="sng" algn="ctr">
          <a:solidFill>
            <a:schemeClr val="accent5">
              <a:hueOff val="787450"/>
              <a:satOff val="42288"/>
              <a:lumOff val="-1529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647" tIns="194007" rIns="74647" bIns="194007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000" kern="1200"/>
            <a:t>NOT your friends</a:t>
          </a:r>
          <a:endParaRPr lang="en-US" sz="2000" kern="1200"/>
        </a:p>
      </dsp:txBody>
      <dsp:txXfrm>
        <a:off x="0" y="2082275"/>
        <a:ext cx="1410652" cy="19640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A2151F-152A-4C1B-A459-5FCC78C6610F}">
      <dsp:nvSpPr>
        <dsp:cNvPr id="0" name=""/>
        <dsp:cNvSpPr/>
      </dsp:nvSpPr>
      <dsp:spPr>
        <a:xfrm>
          <a:off x="506014" y="35213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35F738-1AA0-46B6-B3A3-006682C09C7C}">
      <dsp:nvSpPr>
        <dsp:cNvPr id="0" name=""/>
        <dsp:cNvSpPr/>
      </dsp:nvSpPr>
      <dsp:spPr>
        <a:xfrm>
          <a:off x="820451" y="666575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36310E-3D1B-4215-8849-F21B278A0CE7}">
      <dsp:nvSpPr>
        <dsp:cNvPr id="0" name=""/>
        <dsp:cNvSpPr/>
      </dsp:nvSpPr>
      <dsp:spPr>
        <a:xfrm>
          <a:off x="34357" y="2287138"/>
          <a:ext cx="2418750" cy="76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CA" sz="1100" b="0" i="0" kern="1200" dirty="0"/>
            <a:t>Instagram : @uofg_bbrm</a:t>
          </a:r>
          <a:endParaRPr lang="en-US" sz="1100" kern="1200" dirty="0"/>
        </a:p>
      </dsp:txBody>
      <dsp:txXfrm>
        <a:off x="34357" y="2287138"/>
        <a:ext cx="2418750" cy="765000"/>
      </dsp:txXfrm>
    </dsp:sp>
    <dsp:sp modelId="{375210E2-D300-46EE-9815-35E90B2B16B7}">
      <dsp:nvSpPr>
        <dsp:cNvPr id="0" name=""/>
        <dsp:cNvSpPr/>
      </dsp:nvSpPr>
      <dsp:spPr>
        <a:xfrm>
          <a:off x="3348045" y="35213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F9A2E0-201F-4DE0-B066-FAE3B97A0422}">
      <dsp:nvSpPr>
        <dsp:cNvPr id="0" name=""/>
        <dsp:cNvSpPr/>
      </dsp:nvSpPr>
      <dsp:spPr>
        <a:xfrm>
          <a:off x="3662482" y="666575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58381C-3121-4E2B-806C-61CBFFE57BA6}">
      <dsp:nvSpPr>
        <dsp:cNvPr id="0" name=""/>
        <dsp:cNvSpPr/>
      </dsp:nvSpPr>
      <dsp:spPr>
        <a:xfrm>
          <a:off x="2876389" y="2287138"/>
          <a:ext cx="2418750" cy="76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CA" sz="1100" b="0" i="0" kern="1200" dirty="0"/>
            <a:t>Plan events for all BBRM students</a:t>
          </a:r>
        </a:p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CA" sz="1100" b="0" i="0" kern="1200" dirty="0"/>
            <a:t>BBRM Lounge: </a:t>
          </a:r>
          <a:r>
            <a:rPr lang="en-CA" sz="1100" b="0" i="0" kern="1200" dirty="0" err="1"/>
            <a:t>GrAham</a:t>
          </a:r>
          <a:r>
            <a:rPr lang="en-CA" sz="1100" b="0" i="0" kern="1200" dirty="0"/>
            <a:t> Hall 3311/3312</a:t>
          </a:r>
          <a:endParaRPr lang="en-US" sz="1100" kern="1200" dirty="0"/>
        </a:p>
      </dsp:txBody>
      <dsp:txXfrm>
        <a:off x="2876389" y="2287138"/>
        <a:ext cx="2418750" cy="765000"/>
      </dsp:txXfrm>
    </dsp:sp>
    <dsp:sp modelId="{CBEFE2DD-B323-4C87-A80D-BB24B8ED1682}">
      <dsp:nvSpPr>
        <dsp:cNvPr id="0" name=""/>
        <dsp:cNvSpPr/>
      </dsp:nvSpPr>
      <dsp:spPr>
        <a:xfrm>
          <a:off x="6190076" y="35213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0870F1-18F6-46BF-AC57-D187E1027139}">
      <dsp:nvSpPr>
        <dsp:cNvPr id="0" name=""/>
        <dsp:cNvSpPr/>
      </dsp:nvSpPr>
      <dsp:spPr>
        <a:xfrm>
          <a:off x="6504514" y="666575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3FF50A-B994-42B3-AD01-6F7727EF4247}">
      <dsp:nvSpPr>
        <dsp:cNvPr id="0" name=""/>
        <dsp:cNvSpPr/>
      </dsp:nvSpPr>
      <dsp:spPr>
        <a:xfrm>
          <a:off x="5718420" y="2287138"/>
          <a:ext cx="2418750" cy="76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CA" sz="1100" b="0" i="0" kern="1200"/>
            <a:t>Email them with questions and to be added to the listserv: BBRMSC@uoguelph.ca</a:t>
          </a:r>
          <a:endParaRPr lang="en-US" sz="1100" kern="1200"/>
        </a:p>
      </dsp:txBody>
      <dsp:txXfrm>
        <a:off x="5718420" y="2287138"/>
        <a:ext cx="2418750" cy="765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5FD530-D006-4BF9-870D-8B45A32F6AB9}">
      <dsp:nvSpPr>
        <dsp:cNvPr id="0" name=""/>
        <dsp:cNvSpPr/>
      </dsp:nvSpPr>
      <dsp:spPr>
        <a:xfrm>
          <a:off x="506014" y="37463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9F23AC-5CA8-430D-8057-ADBE4086ADFB}">
      <dsp:nvSpPr>
        <dsp:cNvPr id="0" name=""/>
        <dsp:cNvSpPr/>
      </dsp:nvSpPr>
      <dsp:spPr>
        <a:xfrm>
          <a:off x="820451" y="689075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E3E35A-C509-425B-AB8A-51DE2DF0B0E3}">
      <dsp:nvSpPr>
        <dsp:cNvPr id="0" name=""/>
        <dsp:cNvSpPr/>
      </dsp:nvSpPr>
      <dsp:spPr>
        <a:xfrm>
          <a:off x="34357" y="2309638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CA" sz="1700" b="0" i="0" kern="1200"/>
            <a:t>Will send listserv emails with information</a:t>
          </a:r>
          <a:endParaRPr lang="en-US" sz="1700" kern="1200"/>
        </a:p>
      </dsp:txBody>
      <dsp:txXfrm>
        <a:off x="34357" y="2309638"/>
        <a:ext cx="2418750" cy="720000"/>
      </dsp:txXfrm>
    </dsp:sp>
    <dsp:sp modelId="{C89AB73E-FD5B-445D-8455-2E569FEEF020}">
      <dsp:nvSpPr>
        <dsp:cNvPr id="0" name=""/>
        <dsp:cNvSpPr/>
      </dsp:nvSpPr>
      <dsp:spPr>
        <a:xfrm>
          <a:off x="3348045" y="37463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7789F1-BBB0-45E5-90BD-72ADACE3095C}">
      <dsp:nvSpPr>
        <dsp:cNvPr id="0" name=""/>
        <dsp:cNvSpPr/>
      </dsp:nvSpPr>
      <dsp:spPr>
        <a:xfrm>
          <a:off x="3662482" y="689075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40E63-AE96-45EB-96D8-19D02622D264}">
      <dsp:nvSpPr>
        <dsp:cNvPr id="0" name=""/>
        <dsp:cNvSpPr/>
      </dsp:nvSpPr>
      <dsp:spPr>
        <a:xfrm>
          <a:off x="2876389" y="2309638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CA" sz="1700" b="0" i="0" kern="1200"/>
            <a:t>Plan events for all OAC students</a:t>
          </a:r>
          <a:endParaRPr lang="en-US" sz="1700" kern="1200"/>
        </a:p>
      </dsp:txBody>
      <dsp:txXfrm>
        <a:off x="2876389" y="2309638"/>
        <a:ext cx="2418750" cy="720000"/>
      </dsp:txXfrm>
    </dsp:sp>
    <dsp:sp modelId="{82537EDB-43E2-462D-81FB-C5ED4D9C1DF4}">
      <dsp:nvSpPr>
        <dsp:cNvPr id="0" name=""/>
        <dsp:cNvSpPr/>
      </dsp:nvSpPr>
      <dsp:spPr>
        <a:xfrm>
          <a:off x="6190076" y="37463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180F63-3CD9-40D5-89BE-FE7B54AF40D2}">
      <dsp:nvSpPr>
        <dsp:cNvPr id="0" name=""/>
        <dsp:cNvSpPr/>
      </dsp:nvSpPr>
      <dsp:spPr>
        <a:xfrm>
          <a:off x="6504514" y="689075"/>
          <a:ext cx="846562" cy="846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19C101-7434-4A46-8FB6-DAE34BA072D8}">
      <dsp:nvSpPr>
        <dsp:cNvPr id="0" name=""/>
        <dsp:cNvSpPr/>
      </dsp:nvSpPr>
      <dsp:spPr>
        <a:xfrm>
          <a:off x="5718420" y="2309638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CA" sz="1700" b="0" i="0" kern="1200"/>
            <a:t>Website: aggies.ca</a:t>
          </a:r>
          <a:endParaRPr lang="en-US" sz="1700" kern="1200"/>
        </a:p>
      </dsp:txBody>
      <dsp:txXfrm>
        <a:off x="5718420" y="2309638"/>
        <a:ext cx="241875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D14A7F-854C-4622-B7A5-3127C7B1F9FF}">
      <dsp:nvSpPr>
        <dsp:cNvPr id="0" name=""/>
        <dsp:cNvSpPr/>
      </dsp:nvSpPr>
      <dsp:spPr>
        <a:xfrm rot="5400000">
          <a:off x="4273319" y="-1601439"/>
          <a:ext cx="1045799" cy="451408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0955" rIns="41910" bIns="2095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100" b="0" i="0" kern="1200"/>
            <a:t>Polices, degree requirements, dates, course information etc. </a:t>
          </a:r>
          <a:r>
            <a:rPr lang="en-CA" sz="1100" b="0" i="0" kern="1200">
              <a:hlinkClick xmlns:r="http://schemas.openxmlformats.org/officeDocument/2006/relationships" r:id="rId1"/>
            </a:rPr>
            <a:t>https://www.uoguelph.ca/registrar/calendars/undergraduate</a:t>
          </a:r>
          <a:r>
            <a:rPr lang="en-CA" sz="1100" b="0" i="0" kern="1200"/>
            <a:t> </a:t>
          </a:r>
          <a:endParaRPr lang="en-US" sz="1100" kern="1200"/>
        </a:p>
      </dsp:txBody>
      <dsp:txXfrm rot="-5400000">
        <a:off x="2539175" y="183757"/>
        <a:ext cx="4463036" cy="943695"/>
      </dsp:txXfrm>
    </dsp:sp>
    <dsp:sp modelId="{D4CB698A-11BE-44C9-981C-E522D5413BD6}">
      <dsp:nvSpPr>
        <dsp:cNvPr id="0" name=""/>
        <dsp:cNvSpPr/>
      </dsp:nvSpPr>
      <dsp:spPr>
        <a:xfrm>
          <a:off x="0" y="1980"/>
          <a:ext cx="2539175" cy="13072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200" b="0" i="0" kern="1200"/>
            <a:t>Undergraduate Calendar</a:t>
          </a:r>
          <a:endParaRPr lang="en-US" sz="2200" kern="1200"/>
        </a:p>
      </dsp:txBody>
      <dsp:txXfrm>
        <a:off x="63815" y="65795"/>
        <a:ext cx="2411545" cy="1179619"/>
      </dsp:txXfrm>
    </dsp:sp>
    <dsp:sp modelId="{67BB753C-02FC-43B0-8198-AE88DE0D6462}">
      <dsp:nvSpPr>
        <dsp:cNvPr id="0" name=""/>
        <dsp:cNvSpPr/>
      </dsp:nvSpPr>
      <dsp:spPr>
        <a:xfrm rot="5400000">
          <a:off x="4273319" y="-228827"/>
          <a:ext cx="1045799" cy="4514088"/>
        </a:xfrm>
        <a:prstGeom prst="round2SameRect">
          <a:avLst/>
        </a:prstGeom>
        <a:solidFill>
          <a:schemeClr val="accent2">
            <a:tint val="40000"/>
            <a:alpha val="90000"/>
            <a:hueOff val="-878705"/>
            <a:satOff val="-3312"/>
            <a:lumOff val="361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878705"/>
              <a:satOff val="-3312"/>
              <a:lumOff val="3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0955" rIns="41910" bIns="2095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100" b="0" i="0" kern="1200"/>
            <a:t>Emails from me, SFOAC, BBRM Student Council and Registrar’s Office.</a:t>
          </a:r>
          <a:endParaRPr lang="en-US" sz="1100" kern="1200"/>
        </a:p>
      </dsp:txBody>
      <dsp:txXfrm rot="-5400000">
        <a:off x="2539175" y="1556369"/>
        <a:ext cx="4463036" cy="943695"/>
      </dsp:txXfrm>
    </dsp:sp>
    <dsp:sp modelId="{879478FB-C1B9-41DE-900A-871A17547D90}">
      <dsp:nvSpPr>
        <dsp:cNvPr id="0" name=""/>
        <dsp:cNvSpPr/>
      </dsp:nvSpPr>
      <dsp:spPr>
        <a:xfrm>
          <a:off x="0" y="1374592"/>
          <a:ext cx="2539175" cy="1307249"/>
        </a:xfrm>
        <a:prstGeom prst="roundRect">
          <a:avLst/>
        </a:prstGeom>
        <a:solidFill>
          <a:schemeClr val="accent2">
            <a:hueOff val="-723100"/>
            <a:satOff val="-4962"/>
            <a:lumOff val="25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200" b="0" i="0" kern="1200"/>
            <a:t>Listservs</a:t>
          </a:r>
          <a:endParaRPr lang="en-US" sz="2200" kern="1200"/>
        </a:p>
      </dsp:txBody>
      <dsp:txXfrm>
        <a:off x="63815" y="1438407"/>
        <a:ext cx="2411545" cy="1179619"/>
      </dsp:txXfrm>
    </dsp:sp>
    <dsp:sp modelId="{C317BD2B-4B15-4F65-A79A-DD5E8A70FE11}">
      <dsp:nvSpPr>
        <dsp:cNvPr id="0" name=""/>
        <dsp:cNvSpPr/>
      </dsp:nvSpPr>
      <dsp:spPr>
        <a:xfrm rot="5400000">
          <a:off x="4273319" y="1143784"/>
          <a:ext cx="1045799" cy="4514088"/>
        </a:xfrm>
        <a:prstGeom prst="round2SameRect">
          <a:avLst/>
        </a:prstGeom>
        <a:solidFill>
          <a:schemeClr val="accent2">
            <a:tint val="40000"/>
            <a:alpha val="90000"/>
            <a:hueOff val="-1757410"/>
            <a:satOff val="-6624"/>
            <a:lumOff val="722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1757410"/>
              <a:satOff val="-6624"/>
              <a:lumOff val="7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0955" rIns="41910" bIns="2095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100" b="0" i="0" kern="1200" dirty="0"/>
            <a:t>Search bar on uoguelph.ca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b="0" i="0" kern="1200" dirty="0">
              <a:hlinkClick xmlns:r="http://schemas.openxmlformats.org/officeDocument/2006/relationships" r:id="rId2"/>
            </a:rPr>
            <a:t>https://oac-program-counselling.uoguelph.ca/</a:t>
          </a:r>
          <a:r>
            <a:rPr lang="en-US" sz="1100" b="0" i="0" kern="1200" dirty="0"/>
            <a:t> </a:t>
          </a:r>
          <a:endParaRPr lang="en-US" sz="1100" kern="1200" dirty="0"/>
        </a:p>
      </dsp:txBody>
      <dsp:txXfrm rot="-5400000">
        <a:off x="2539175" y="2928980"/>
        <a:ext cx="4463036" cy="943695"/>
      </dsp:txXfrm>
    </dsp:sp>
    <dsp:sp modelId="{F09053BB-D637-4D2E-B5C6-46EA0518BB12}">
      <dsp:nvSpPr>
        <dsp:cNvPr id="0" name=""/>
        <dsp:cNvSpPr/>
      </dsp:nvSpPr>
      <dsp:spPr>
        <a:xfrm>
          <a:off x="0" y="2747204"/>
          <a:ext cx="2539175" cy="1307249"/>
        </a:xfrm>
        <a:prstGeom prst="roundRect">
          <a:avLst/>
        </a:prstGeom>
        <a:solidFill>
          <a:schemeClr val="accent2">
            <a:hueOff val="-1446200"/>
            <a:satOff val="-9924"/>
            <a:lumOff val="5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200" b="0" i="0" kern="1200"/>
            <a:t>Websites</a:t>
          </a:r>
          <a:endParaRPr lang="en-US" sz="2200" kern="1200"/>
        </a:p>
      </dsp:txBody>
      <dsp:txXfrm>
        <a:off x="63815" y="2811019"/>
        <a:ext cx="2411545" cy="117961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C1BE74-0D64-4BED-B034-F7EF84A8774E}">
      <dsp:nvSpPr>
        <dsp:cNvPr id="0" name=""/>
        <dsp:cNvSpPr/>
      </dsp:nvSpPr>
      <dsp:spPr>
        <a:xfrm>
          <a:off x="0" y="1136024"/>
          <a:ext cx="4872038" cy="425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8124" tIns="208280" rIns="378124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kern="1200"/>
            <a:t>Note how long some labs/lectures are</a:t>
          </a:r>
        </a:p>
      </dsp:txBody>
      <dsp:txXfrm>
        <a:off x="0" y="1136024"/>
        <a:ext cx="4872038" cy="425250"/>
      </dsp:txXfrm>
    </dsp:sp>
    <dsp:sp modelId="{A044309C-FEA3-4FA8-8BC4-D228CB487E29}">
      <dsp:nvSpPr>
        <dsp:cNvPr id="0" name=""/>
        <dsp:cNvSpPr/>
      </dsp:nvSpPr>
      <dsp:spPr>
        <a:xfrm>
          <a:off x="243601" y="988424"/>
          <a:ext cx="3410426" cy="2952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906" tIns="0" rIns="128906" bIns="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Confirm you have no conflicts NOW!</a:t>
          </a:r>
        </a:p>
      </dsp:txBody>
      <dsp:txXfrm>
        <a:off x="258011" y="1002834"/>
        <a:ext cx="3381606" cy="266380"/>
      </dsp:txXfrm>
    </dsp:sp>
    <dsp:sp modelId="{C743599D-61AC-4B2A-B00C-F0E57EB60CAD}">
      <dsp:nvSpPr>
        <dsp:cNvPr id="0" name=""/>
        <dsp:cNvSpPr/>
      </dsp:nvSpPr>
      <dsp:spPr>
        <a:xfrm>
          <a:off x="0" y="1762874"/>
          <a:ext cx="4872038" cy="425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8124" tIns="208280" rIns="378124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kern="1200"/>
            <a:t>Distance Education (DE) vs. Virtual</a:t>
          </a:r>
        </a:p>
      </dsp:txBody>
      <dsp:txXfrm>
        <a:off x="0" y="1762874"/>
        <a:ext cx="4872038" cy="425250"/>
      </dsp:txXfrm>
    </dsp:sp>
    <dsp:sp modelId="{158D42F7-A712-4A9B-A77A-734697B8414F}">
      <dsp:nvSpPr>
        <dsp:cNvPr id="0" name=""/>
        <dsp:cNvSpPr/>
      </dsp:nvSpPr>
      <dsp:spPr>
        <a:xfrm>
          <a:off x="243601" y="1615274"/>
          <a:ext cx="3410426" cy="2952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906" tIns="0" rIns="128906" bIns="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Why do some of my classes still say times are TBD?</a:t>
          </a:r>
        </a:p>
      </dsp:txBody>
      <dsp:txXfrm>
        <a:off x="258011" y="1629684"/>
        <a:ext cx="3381606" cy="266380"/>
      </dsp:txXfrm>
    </dsp:sp>
    <dsp:sp modelId="{FEDB5B34-E7E1-4079-9E82-97908C9F4048}">
      <dsp:nvSpPr>
        <dsp:cNvPr id="0" name=""/>
        <dsp:cNvSpPr/>
      </dsp:nvSpPr>
      <dsp:spPr>
        <a:xfrm>
          <a:off x="0" y="2389724"/>
          <a:ext cx="4872038" cy="567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8124" tIns="208280" rIns="378124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kern="1200"/>
            <a:t>Read outlines carefully to see what the requirements and resources are for each course</a:t>
          </a:r>
        </a:p>
      </dsp:txBody>
      <dsp:txXfrm>
        <a:off x="0" y="2389724"/>
        <a:ext cx="4872038" cy="567000"/>
      </dsp:txXfrm>
    </dsp:sp>
    <dsp:sp modelId="{51A4D64C-99B3-462B-AAE6-18AD66F301E4}">
      <dsp:nvSpPr>
        <dsp:cNvPr id="0" name=""/>
        <dsp:cNvSpPr/>
      </dsp:nvSpPr>
      <dsp:spPr>
        <a:xfrm>
          <a:off x="243601" y="2242124"/>
          <a:ext cx="3410426" cy="2952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906" tIns="0" rIns="128906" bIns="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Do I need to “attend” synchronous courses?</a:t>
          </a:r>
        </a:p>
      </dsp:txBody>
      <dsp:txXfrm>
        <a:off x="258011" y="2256534"/>
        <a:ext cx="3381606" cy="266380"/>
      </dsp:txXfrm>
    </dsp:sp>
    <dsp:sp modelId="{8E9665DA-7FD8-4745-A002-35B9D6033C6B}">
      <dsp:nvSpPr>
        <dsp:cNvPr id="0" name=""/>
        <dsp:cNvSpPr/>
      </dsp:nvSpPr>
      <dsp:spPr>
        <a:xfrm>
          <a:off x="0" y="3158325"/>
          <a:ext cx="4872038" cy="425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8124" tIns="208280" rIns="378124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kern="1200"/>
            <a:t>Alternates to exams</a:t>
          </a:r>
        </a:p>
      </dsp:txBody>
      <dsp:txXfrm>
        <a:off x="0" y="3158325"/>
        <a:ext cx="4872038" cy="425250"/>
      </dsp:txXfrm>
    </dsp:sp>
    <dsp:sp modelId="{7C0C0DA4-5037-43F7-B2C3-935C4D0ABAA2}">
      <dsp:nvSpPr>
        <dsp:cNvPr id="0" name=""/>
        <dsp:cNvSpPr/>
      </dsp:nvSpPr>
      <dsp:spPr>
        <a:xfrm>
          <a:off x="243601" y="3010724"/>
          <a:ext cx="3410426" cy="2952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906" tIns="0" rIns="128906" bIns="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I don’t have a scheduled exam. Is that normal?</a:t>
          </a:r>
        </a:p>
      </dsp:txBody>
      <dsp:txXfrm>
        <a:off x="258011" y="3025134"/>
        <a:ext cx="3381606" cy="2663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7F05B4-F77B-4F50-AEE3-583CDCCFC6C6}">
      <dsp:nvSpPr>
        <dsp:cNvPr id="0" name=""/>
        <dsp:cNvSpPr/>
      </dsp:nvSpPr>
      <dsp:spPr>
        <a:xfrm>
          <a:off x="0" y="2077"/>
          <a:ext cx="8171528" cy="9714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69B6E2-CD81-4595-8F8C-74D3BB64188F}">
      <dsp:nvSpPr>
        <dsp:cNvPr id="0" name=""/>
        <dsp:cNvSpPr/>
      </dsp:nvSpPr>
      <dsp:spPr>
        <a:xfrm>
          <a:off x="293867" y="220656"/>
          <a:ext cx="534304" cy="53430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36174B-E656-4A2D-857F-BAE929CF7002}">
      <dsp:nvSpPr>
        <dsp:cNvPr id="0" name=""/>
        <dsp:cNvSpPr/>
      </dsp:nvSpPr>
      <dsp:spPr>
        <a:xfrm>
          <a:off x="1122040" y="2077"/>
          <a:ext cx="3677187" cy="971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13" tIns="102813" rIns="102813" bIns="10281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Labs/Seminars</a:t>
          </a:r>
        </a:p>
      </dsp:txBody>
      <dsp:txXfrm>
        <a:off x="1122040" y="2077"/>
        <a:ext cx="3677187" cy="971463"/>
      </dsp:txXfrm>
    </dsp:sp>
    <dsp:sp modelId="{B86360A3-B93C-4E68-A8C7-35B31BCD98FD}">
      <dsp:nvSpPr>
        <dsp:cNvPr id="0" name=""/>
        <dsp:cNvSpPr/>
      </dsp:nvSpPr>
      <dsp:spPr>
        <a:xfrm>
          <a:off x="4799227" y="2077"/>
          <a:ext cx="3371203" cy="971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13" tIns="102813" rIns="102813" bIns="102813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Might not be running this week; check course outline on </a:t>
          </a:r>
          <a:r>
            <a:rPr lang="en-US" sz="1100" kern="1200" dirty="0" err="1"/>
            <a:t>Courselink</a:t>
          </a:r>
          <a:endParaRPr lang="en-US" sz="1100" kern="1200" dirty="0"/>
        </a:p>
      </dsp:txBody>
      <dsp:txXfrm>
        <a:off x="4799227" y="2077"/>
        <a:ext cx="3371203" cy="971463"/>
      </dsp:txXfrm>
    </dsp:sp>
    <dsp:sp modelId="{B0A06C49-44C8-4B00-BCEC-4533AB90AF3F}">
      <dsp:nvSpPr>
        <dsp:cNvPr id="0" name=""/>
        <dsp:cNvSpPr/>
      </dsp:nvSpPr>
      <dsp:spPr>
        <a:xfrm>
          <a:off x="0" y="1216406"/>
          <a:ext cx="8171528" cy="9714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485DD1-5E11-4597-AA68-67BE017A5F24}">
      <dsp:nvSpPr>
        <dsp:cNvPr id="0" name=""/>
        <dsp:cNvSpPr/>
      </dsp:nvSpPr>
      <dsp:spPr>
        <a:xfrm>
          <a:off x="293867" y="1434986"/>
          <a:ext cx="534304" cy="53430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F4CF51-9D0D-44A4-B914-D7602F30409C}">
      <dsp:nvSpPr>
        <dsp:cNvPr id="0" name=""/>
        <dsp:cNvSpPr/>
      </dsp:nvSpPr>
      <dsp:spPr>
        <a:xfrm>
          <a:off x="1122040" y="1216406"/>
          <a:ext cx="3677187" cy="971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13" tIns="102813" rIns="102813" bIns="10281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Finding classrooms:</a:t>
          </a:r>
        </a:p>
      </dsp:txBody>
      <dsp:txXfrm>
        <a:off x="1122040" y="1216406"/>
        <a:ext cx="3677187" cy="971463"/>
      </dsp:txXfrm>
    </dsp:sp>
    <dsp:sp modelId="{B94DE93C-B8F9-43D1-BBF5-9E0E902CDE53}">
      <dsp:nvSpPr>
        <dsp:cNvPr id="0" name=""/>
        <dsp:cNvSpPr/>
      </dsp:nvSpPr>
      <dsp:spPr>
        <a:xfrm>
          <a:off x="4799227" y="1216406"/>
          <a:ext cx="3371203" cy="971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13" tIns="102813" rIns="102813" bIns="102813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>
              <a:hlinkClick xmlns:r="http://schemas.openxmlformats.org/officeDocument/2006/relationships" r:id="rId3"/>
            </a:rPr>
            <a:t>https://classfind.com/guelph</a:t>
          </a:r>
          <a:endParaRPr lang="en-US" sz="1100" kern="120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hlinkClick xmlns:r="http://schemas.openxmlformats.org/officeDocument/2006/relationships" r:id="rId4"/>
            </a:rPr>
            <a:t>https://www.uoguelph.ca/registrar/scheduling/buildingcodes-col</a:t>
          </a:r>
          <a:r>
            <a:rPr lang="en-US" sz="1100" kern="1200" dirty="0"/>
            <a:t> (under Exam Locations)</a:t>
          </a:r>
        </a:p>
      </dsp:txBody>
      <dsp:txXfrm>
        <a:off x="4799227" y="1216406"/>
        <a:ext cx="3371203" cy="971463"/>
      </dsp:txXfrm>
    </dsp:sp>
    <dsp:sp modelId="{66F66896-B338-4D33-8ED2-9201349D53B6}">
      <dsp:nvSpPr>
        <dsp:cNvPr id="0" name=""/>
        <dsp:cNvSpPr/>
      </dsp:nvSpPr>
      <dsp:spPr>
        <a:xfrm>
          <a:off x="0" y="2430736"/>
          <a:ext cx="8171528" cy="9714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31C093-54E8-4B5A-BC55-D42477DF2207}">
      <dsp:nvSpPr>
        <dsp:cNvPr id="0" name=""/>
        <dsp:cNvSpPr/>
      </dsp:nvSpPr>
      <dsp:spPr>
        <a:xfrm>
          <a:off x="293867" y="2649315"/>
          <a:ext cx="534304" cy="53430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741483-7FA6-411E-B7E5-E8D6CC881CB2}">
      <dsp:nvSpPr>
        <dsp:cNvPr id="0" name=""/>
        <dsp:cNvSpPr/>
      </dsp:nvSpPr>
      <dsp:spPr>
        <a:xfrm>
          <a:off x="1122040" y="2430736"/>
          <a:ext cx="3677187" cy="971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13" tIns="102813" rIns="102813" bIns="10281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Know the academic policies! </a:t>
          </a:r>
        </a:p>
      </dsp:txBody>
      <dsp:txXfrm>
        <a:off x="1122040" y="2430736"/>
        <a:ext cx="3677187" cy="971463"/>
      </dsp:txXfrm>
    </dsp:sp>
    <dsp:sp modelId="{2CA0DF14-C9DE-4F2E-9EE8-FE1C9431CE8E}">
      <dsp:nvSpPr>
        <dsp:cNvPr id="0" name=""/>
        <dsp:cNvSpPr/>
      </dsp:nvSpPr>
      <dsp:spPr>
        <a:xfrm>
          <a:off x="4799227" y="2430736"/>
          <a:ext cx="3371203" cy="971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13" tIns="102813" rIns="102813" bIns="102813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For example, the continuation of studies and student's rights and responsibilities; summer courses count!</a:t>
          </a:r>
        </a:p>
      </dsp:txBody>
      <dsp:txXfrm>
        <a:off x="4799227" y="2430736"/>
        <a:ext cx="3371203" cy="97146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EA7EAA-B3FE-4DB2-833B-8781E07D7B4A}">
      <dsp:nvSpPr>
        <dsp:cNvPr id="0" name=""/>
        <dsp:cNvSpPr/>
      </dsp:nvSpPr>
      <dsp:spPr>
        <a:xfrm rot="5400000">
          <a:off x="4405629" y="-1766776"/>
          <a:ext cx="781180" cy="451408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000" b="0" i="0" kern="1200"/>
            <a:t>You are responsible for knowing policies/procedures.</a:t>
          </a:r>
          <a:endParaRPr lang="en-US" sz="2000" kern="1200"/>
        </a:p>
      </dsp:txBody>
      <dsp:txXfrm rot="-5400000">
        <a:off x="2539175" y="137812"/>
        <a:ext cx="4475954" cy="704912"/>
      </dsp:txXfrm>
    </dsp:sp>
    <dsp:sp modelId="{18769322-8191-43FF-8DDB-AD1E29235820}">
      <dsp:nvSpPr>
        <dsp:cNvPr id="0" name=""/>
        <dsp:cNvSpPr/>
      </dsp:nvSpPr>
      <dsp:spPr>
        <a:xfrm>
          <a:off x="0" y="2030"/>
          <a:ext cx="2539175" cy="97647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900" b="0" i="0" kern="1200"/>
            <a:t>Responsibilities</a:t>
          </a:r>
          <a:endParaRPr lang="en-US" sz="1900" kern="1200"/>
        </a:p>
      </dsp:txBody>
      <dsp:txXfrm>
        <a:off x="47668" y="49698"/>
        <a:ext cx="2443839" cy="881139"/>
      </dsp:txXfrm>
    </dsp:sp>
    <dsp:sp modelId="{FF98B2F2-40EF-4EA8-89F8-9A59C47BB8D3}">
      <dsp:nvSpPr>
        <dsp:cNvPr id="0" name=""/>
        <dsp:cNvSpPr/>
      </dsp:nvSpPr>
      <dsp:spPr>
        <a:xfrm rot="5400000">
          <a:off x="4405629" y="-741477"/>
          <a:ext cx="781180" cy="4514088"/>
        </a:xfrm>
        <a:prstGeom prst="round2SameRect">
          <a:avLst/>
        </a:prstGeom>
        <a:solidFill>
          <a:schemeClr val="accent2">
            <a:tint val="40000"/>
            <a:alpha val="90000"/>
            <a:hueOff val="-585803"/>
            <a:satOff val="-2208"/>
            <a:lumOff val="241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585803"/>
              <a:satOff val="-2208"/>
              <a:lumOff val="2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000" b="0" i="0" kern="1200"/>
            <a:t>If you hand it in late, you will lose marks. Not at all? You’ll get 0.</a:t>
          </a:r>
          <a:endParaRPr lang="en-US" sz="2000" kern="1200"/>
        </a:p>
      </dsp:txBody>
      <dsp:txXfrm rot="-5400000">
        <a:off x="2539175" y="1163111"/>
        <a:ext cx="4475954" cy="704912"/>
      </dsp:txXfrm>
    </dsp:sp>
    <dsp:sp modelId="{D4CD95F9-1234-44F0-8C09-A3504E3322D5}">
      <dsp:nvSpPr>
        <dsp:cNvPr id="0" name=""/>
        <dsp:cNvSpPr/>
      </dsp:nvSpPr>
      <dsp:spPr>
        <a:xfrm>
          <a:off x="0" y="1027329"/>
          <a:ext cx="2539175" cy="976475"/>
        </a:xfrm>
        <a:prstGeom prst="roundRect">
          <a:avLst/>
        </a:prstGeom>
        <a:solidFill>
          <a:schemeClr val="accent2">
            <a:hueOff val="-482067"/>
            <a:satOff val="-3308"/>
            <a:lumOff val="169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900" b="0" i="0" kern="1200"/>
            <a:t>No one will chase down your assignments</a:t>
          </a:r>
          <a:endParaRPr lang="en-US" sz="1900" kern="1200"/>
        </a:p>
      </dsp:txBody>
      <dsp:txXfrm>
        <a:off x="47668" y="1074997"/>
        <a:ext cx="2443839" cy="881139"/>
      </dsp:txXfrm>
    </dsp:sp>
    <dsp:sp modelId="{61770EB9-F15D-4134-B1B9-C0CA81D98BA8}">
      <dsp:nvSpPr>
        <dsp:cNvPr id="0" name=""/>
        <dsp:cNvSpPr/>
      </dsp:nvSpPr>
      <dsp:spPr>
        <a:xfrm rot="5400000">
          <a:off x="4405629" y="283822"/>
          <a:ext cx="781180" cy="4514088"/>
        </a:xfrm>
        <a:prstGeom prst="round2SameRect">
          <a:avLst/>
        </a:prstGeom>
        <a:solidFill>
          <a:schemeClr val="accent2">
            <a:tint val="40000"/>
            <a:alpha val="90000"/>
            <a:hueOff val="-1171607"/>
            <a:satOff val="-4416"/>
            <a:lumOff val="481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1171607"/>
              <a:satOff val="-4416"/>
              <a:lumOff val="48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000" b="0" i="0" kern="1200"/>
            <a:t>Things are due when they are due. </a:t>
          </a:r>
          <a:endParaRPr lang="en-US" sz="2000" kern="1200"/>
        </a:p>
      </dsp:txBody>
      <dsp:txXfrm rot="-5400000">
        <a:off x="2539175" y="2188410"/>
        <a:ext cx="4475954" cy="704912"/>
      </dsp:txXfrm>
    </dsp:sp>
    <dsp:sp modelId="{3E5A7C3F-A449-47AC-B293-B542FB9061ED}">
      <dsp:nvSpPr>
        <dsp:cNvPr id="0" name=""/>
        <dsp:cNvSpPr/>
      </dsp:nvSpPr>
      <dsp:spPr>
        <a:xfrm>
          <a:off x="0" y="2052628"/>
          <a:ext cx="2539175" cy="976475"/>
        </a:xfrm>
        <a:prstGeom prst="roundRect">
          <a:avLst/>
        </a:prstGeom>
        <a:solidFill>
          <a:schemeClr val="accent2">
            <a:hueOff val="-964133"/>
            <a:satOff val="-6616"/>
            <a:lumOff val="339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900" b="0" i="0" kern="1200"/>
            <a:t>Deadlines are deadlines</a:t>
          </a:r>
          <a:endParaRPr lang="en-US" sz="1900" kern="1200"/>
        </a:p>
      </dsp:txBody>
      <dsp:txXfrm>
        <a:off x="47668" y="2100296"/>
        <a:ext cx="2443839" cy="881139"/>
      </dsp:txXfrm>
    </dsp:sp>
    <dsp:sp modelId="{CCD90E41-C939-4772-BE68-134DEF60CD3C}">
      <dsp:nvSpPr>
        <dsp:cNvPr id="0" name=""/>
        <dsp:cNvSpPr/>
      </dsp:nvSpPr>
      <dsp:spPr>
        <a:xfrm rot="5400000">
          <a:off x="4405629" y="1309121"/>
          <a:ext cx="781180" cy="4514088"/>
        </a:xfrm>
        <a:prstGeom prst="round2SameRect">
          <a:avLst/>
        </a:prstGeom>
        <a:solidFill>
          <a:schemeClr val="accent2">
            <a:tint val="40000"/>
            <a:alpha val="90000"/>
            <a:hueOff val="-1757410"/>
            <a:satOff val="-6624"/>
            <a:lumOff val="722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1757410"/>
              <a:satOff val="-6624"/>
              <a:lumOff val="7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000" b="0" i="0" kern="1200"/>
            <a:t>Sure, but then how will you do well?</a:t>
          </a:r>
          <a:endParaRPr lang="en-US" sz="2000" kern="1200"/>
        </a:p>
      </dsp:txBody>
      <dsp:txXfrm rot="-5400000">
        <a:off x="2539175" y="3213709"/>
        <a:ext cx="4475954" cy="704912"/>
      </dsp:txXfrm>
    </dsp:sp>
    <dsp:sp modelId="{58009AD1-0C1B-4F1B-BD9A-08369B12D680}">
      <dsp:nvSpPr>
        <dsp:cNvPr id="0" name=""/>
        <dsp:cNvSpPr/>
      </dsp:nvSpPr>
      <dsp:spPr>
        <a:xfrm>
          <a:off x="0" y="3077928"/>
          <a:ext cx="2539175" cy="976475"/>
        </a:xfrm>
        <a:prstGeom prst="roundRect">
          <a:avLst/>
        </a:prstGeom>
        <a:solidFill>
          <a:schemeClr val="accent2">
            <a:hueOff val="-1446200"/>
            <a:satOff val="-9924"/>
            <a:lumOff val="5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900" b="0" i="0" kern="1200"/>
            <a:t>You can skip class and no one will notice</a:t>
          </a:r>
          <a:endParaRPr lang="en-US" sz="1900" kern="1200"/>
        </a:p>
      </dsp:txBody>
      <dsp:txXfrm>
        <a:off x="47668" y="3125596"/>
        <a:ext cx="2443839" cy="88113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FBA0DD-FBD0-4DD6-A467-6AA0E57FB0E2}">
      <dsp:nvSpPr>
        <dsp:cNvPr id="0" name=""/>
        <dsp:cNvSpPr/>
      </dsp:nvSpPr>
      <dsp:spPr>
        <a:xfrm rot="5400000">
          <a:off x="4274573" y="-1603011"/>
          <a:ext cx="1043291" cy="451408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600" kern="1200"/>
            <a:t>Get involved, but learn time management.</a:t>
          </a:r>
          <a:endParaRPr lang="en-US" sz="2600" kern="1200"/>
        </a:p>
      </dsp:txBody>
      <dsp:txXfrm rot="-5400000">
        <a:off x="2539175" y="183316"/>
        <a:ext cx="4463159" cy="941433"/>
      </dsp:txXfrm>
    </dsp:sp>
    <dsp:sp modelId="{1A817FF5-3D18-4E02-881C-E4171C379E38}">
      <dsp:nvSpPr>
        <dsp:cNvPr id="0" name=""/>
        <dsp:cNvSpPr/>
      </dsp:nvSpPr>
      <dsp:spPr>
        <a:xfrm>
          <a:off x="0" y="1975"/>
          <a:ext cx="2539175" cy="130411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500" kern="1200"/>
            <a:t>Involvement is good	</a:t>
          </a:r>
          <a:endParaRPr lang="en-US" sz="2500" kern="1200"/>
        </a:p>
      </dsp:txBody>
      <dsp:txXfrm>
        <a:off x="63662" y="65637"/>
        <a:ext cx="2411851" cy="1176790"/>
      </dsp:txXfrm>
    </dsp:sp>
    <dsp:sp modelId="{D12A002A-9D9A-4FF1-9567-AFC06B26D8D8}">
      <dsp:nvSpPr>
        <dsp:cNvPr id="0" name=""/>
        <dsp:cNvSpPr/>
      </dsp:nvSpPr>
      <dsp:spPr>
        <a:xfrm rot="5400000">
          <a:off x="4274573" y="-233691"/>
          <a:ext cx="1043291" cy="4514088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600" kern="1200"/>
            <a:t>Be comfortable asking for assistance if needed.</a:t>
          </a:r>
          <a:endParaRPr lang="en-US" sz="2600" kern="1200"/>
        </a:p>
      </dsp:txBody>
      <dsp:txXfrm rot="-5400000">
        <a:off x="2539175" y="1552636"/>
        <a:ext cx="4463159" cy="941433"/>
      </dsp:txXfrm>
    </dsp:sp>
    <dsp:sp modelId="{B7C4E05F-5DEF-4942-A61C-0E37AAA155C3}">
      <dsp:nvSpPr>
        <dsp:cNvPr id="0" name=""/>
        <dsp:cNvSpPr/>
      </dsp:nvSpPr>
      <dsp:spPr>
        <a:xfrm>
          <a:off x="0" y="1371295"/>
          <a:ext cx="2539175" cy="130411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500" kern="1200"/>
            <a:t>Instructors are there to help</a:t>
          </a:r>
          <a:endParaRPr lang="en-US" sz="2500" kern="1200"/>
        </a:p>
      </dsp:txBody>
      <dsp:txXfrm>
        <a:off x="63662" y="1434957"/>
        <a:ext cx="2411851" cy="1176790"/>
      </dsp:txXfrm>
    </dsp:sp>
    <dsp:sp modelId="{BDC90FDA-D7C0-4F1B-A901-1A1F4DE15D2E}">
      <dsp:nvSpPr>
        <dsp:cNvPr id="0" name=""/>
        <dsp:cNvSpPr/>
      </dsp:nvSpPr>
      <dsp:spPr>
        <a:xfrm rot="5400000">
          <a:off x="4274573" y="1135628"/>
          <a:ext cx="1043291" cy="451408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2600" kern="1200"/>
            <a:t>Use the resources available!</a:t>
          </a:r>
          <a:endParaRPr lang="en-US" sz="2600" kern="1200"/>
        </a:p>
      </dsp:txBody>
      <dsp:txXfrm rot="-5400000">
        <a:off x="2539175" y="2921956"/>
        <a:ext cx="4463159" cy="941433"/>
      </dsp:txXfrm>
    </dsp:sp>
    <dsp:sp modelId="{37182276-0524-4611-BF73-E8D6A07B976F}">
      <dsp:nvSpPr>
        <dsp:cNvPr id="0" name=""/>
        <dsp:cNvSpPr/>
      </dsp:nvSpPr>
      <dsp:spPr>
        <a:xfrm>
          <a:off x="0" y="2740615"/>
          <a:ext cx="2539175" cy="130411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500" kern="1200"/>
            <a:t>Lots of great resources	</a:t>
          </a:r>
          <a:endParaRPr lang="en-US" sz="2500" kern="1200"/>
        </a:p>
      </dsp:txBody>
      <dsp:txXfrm>
        <a:off x="63662" y="2804277"/>
        <a:ext cx="2411851" cy="117679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897689-F364-4BC9-980F-4C4C4192C59B}">
      <dsp:nvSpPr>
        <dsp:cNvPr id="0" name=""/>
        <dsp:cNvSpPr/>
      </dsp:nvSpPr>
      <dsp:spPr>
        <a:xfrm>
          <a:off x="0" y="425"/>
          <a:ext cx="6709905" cy="9954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24F092-039C-41C4-8AF4-96EA26845CD4}">
      <dsp:nvSpPr>
        <dsp:cNvPr id="0" name=""/>
        <dsp:cNvSpPr/>
      </dsp:nvSpPr>
      <dsp:spPr>
        <a:xfrm>
          <a:off x="301119" y="224398"/>
          <a:ext cx="547490" cy="5474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EB48EB-CAE1-49BA-8668-6E1AF29D3A6A}">
      <dsp:nvSpPr>
        <dsp:cNvPr id="0" name=""/>
        <dsp:cNvSpPr/>
      </dsp:nvSpPr>
      <dsp:spPr>
        <a:xfrm>
          <a:off x="1149729" y="425"/>
          <a:ext cx="3019457" cy="9954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350" tIns="105350" rIns="105350" bIns="10535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900" b="0" i="0" kern="1200"/>
            <a:t>Last day to add classes:</a:t>
          </a:r>
          <a:endParaRPr lang="en-US" sz="1900" kern="1200"/>
        </a:p>
      </dsp:txBody>
      <dsp:txXfrm>
        <a:off x="1149729" y="425"/>
        <a:ext cx="3019457" cy="995436"/>
      </dsp:txXfrm>
    </dsp:sp>
    <dsp:sp modelId="{C3BCAA4E-B538-485C-80CA-6DD1044C981F}">
      <dsp:nvSpPr>
        <dsp:cNvPr id="0" name=""/>
        <dsp:cNvSpPr/>
      </dsp:nvSpPr>
      <dsp:spPr>
        <a:xfrm>
          <a:off x="4169186" y="425"/>
          <a:ext cx="2540718" cy="9954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350" tIns="105350" rIns="105350" bIns="10535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600" b="0" i="0" kern="1200" dirty="0"/>
            <a:t>September 18</a:t>
          </a:r>
          <a:r>
            <a:rPr lang="en-CA" sz="1600" b="0" i="0" kern="1200" baseline="30000" dirty="0"/>
            <a:t>th</a:t>
          </a:r>
          <a:endParaRPr lang="en-US" sz="1600" kern="1200" dirty="0"/>
        </a:p>
      </dsp:txBody>
      <dsp:txXfrm>
        <a:off x="4169186" y="425"/>
        <a:ext cx="2540718" cy="995436"/>
      </dsp:txXfrm>
    </dsp:sp>
    <dsp:sp modelId="{CD1DBA0E-19EC-446F-A30E-3503119C4D13}">
      <dsp:nvSpPr>
        <dsp:cNvPr id="0" name=""/>
        <dsp:cNvSpPr/>
      </dsp:nvSpPr>
      <dsp:spPr>
        <a:xfrm>
          <a:off x="0" y="1244721"/>
          <a:ext cx="6709905" cy="9954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D494B6-9317-4895-AC27-5C92CEBCF800}">
      <dsp:nvSpPr>
        <dsp:cNvPr id="0" name=""/>
        <dsp:cNvSpPr/>
      </dsp:nvSpPr>
      <dsp:spPr>
        <a:xfrm>
          <a:off x="301119" y="1468694"/>
          <a:ext cx="547490" cy="5474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EEB84-4CAA-49E7-B8B7-D1FBBC80B9C3}">
      <dsp:nvSpPr>
        <dsp:cNvPr id="0" name=""/>
        <dsp:cNvSpPr/>
      </dsp:nvSpPr>
      <dsp:spPr>
        <a:xfrm>
          <a:off x="1149729" y="1244721"/>
          <a:ext cx="3019457" cy="9954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350" tIns="105350" rIns="105350" bIns="10535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900" b="0" i="0" kern="1200"/>
            <a:t>Last day to drop classes (Last Class Day):</a:t>
          </a:r>
          <a:endParaRPr lang="en-US" sz="1900" kern="1200"/>
        </a:p>
      </dsp:txBody>
      <dsp:txXfrm>
        <a:off x="1149729" y="1244721"/>
        <a:ext cx="3019457" cy="995436"/>
      </dsp:txXfrm>
    </dsp:sp>
    <dsp:sp modelId="{7C0594B9-A4F6-45CB-AC4C-2710E7BDB351}">
      <dsp:nvSpPr>
        <dsp:cNvPr id="0" name=""/>
        <dsp:cNvSpPr/>
      </dsp:nvSpPr>
      <dsp:spPr>
        <a:xfrm>
          <a:off x="4169186" y="1244721"/>
          <a:ext cx="2540718" cy="9954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350" tIns="105350" rIns="105350" bIns="10535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600" b="0" i="0" kern="1200" dirty="0"/>
            <a:t>December 4</a:t>
          </a:r>
          <a:r>
            <a:rPr lang="en-CA" sz="1600" b="0" i="0" kern="1200" baseline="30000" dirty="0"/>
            <a:t>th</a:t>
          </a:r>
          <a:r>
            <a:rPr lang="en-CA" sz="1600" b="0" i="0" kern="1200" dirty="0"/>
            <a:t> </a:t>
          </a:r>
          <a:endParaRPr lang="en-US" sz="1600" kern="1200" dirty="0"/>
        </a:p>
      </dsp:txBody>
      <dsp:txXfrm>
        <a:off x="4169186" y="1244721"/>
        <a:ext cx="2540718" cy="995436"/>
      </dsp:txXfrm>
    </dsp:sp>
    <dsp:sp modelId="{CD5DB46B-F4A2-4B66-B874-4C9310A3B186}">
      <dsp:nvSpPr>
        <dsp:cNvPr id="0" name=""/>
        <dsp:cNvSpPr/>
      </dsp:nvSpPr>
      <dsp:spPr>
        <a:xfrm>
          <a:off x="0" y="2489016"/>
          <a:ext cx="6709905" cy="99543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7BBEF5-34CE-4F85-991D-BE465E459ACA}">
      <dsp:nvSpPr>
        <dsp:cNvPr id="0" name=""/>
        <dsp:cNvSpPr/>
      </dsp:nvSpPr>
      <dsp:spPr>
        <a:xfrm>
          <a:off x="301119" y="2712990"/>
          <a:ext cx="547490" cy="54749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580FD3-FAA4-45D6-8B29-A792F5535CC6}">
      <dsp:nvSpPr>
        <dsp:cNvPr id="0" name=""/>
        <dsp:cNvSpPr/>
      </dsp:nvSpPr>
      <dsp:spPr>
        <a:xfrm>
          <a:off x="1149729" y="2489016"/>
          <a:ext cx="3019457" cy="9954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350" tIns="105350" rIns="105350" bIns="10535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900" b="0" i="0" kern="1200" dirty="0"/>
            <a:t>Schedule of Dates:</a:t>
          </a:r>
          <a:endParaRPr lang="en-US" sz="1900" kern="1200" dirty="0"/>
        </a:p>
      </dsp:txBody>
      <dsp:txXfrm>
        <a:off x="1149729" y="2489016"/>
        <a:ext cx="3019457" cy="995436"/>
      </dsp:txXfrm>
    </dsp:sp>
    <dsp:sp modelId="{1C5BC1AC-DB20-4D76-83C1-71223A011BE1}">
      <dsp:nvSpPr>
        <dsp:cNvPr id="0" name=""/>
        <dsp:cNvSpPr/>
      </dsp:nvSpPr>
      <dsp:spPr>
        <a:xfrm>
          <a:off x="4169186" y="2489016"/>
          <a:ext cx="2540718" cy="9954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350" tIns="105350" rIns="105350" bIns="10535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4169186" y="2489016"/>
        <a:ext cx="2540718" cy="99543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D43645-33DE-4DBE-8F9F-3465F3254B13}">
      <dsp:nvSpPr>
        <dsp:cNvPr id="0" name=""/>
        <dsp:cNvSpPr/>
      </dsp:nvSpPr>
      <dsp:spPr>
        <a:xfrm>
          <a:off x="405495" y="897888"/>
          <a:ext cx="432632" cy="4326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596DC-E4B9-4795-8259-93299A9C4B43}">
      <dsp:nvSpPr>
        <dsp:cNvPr id="0" name=""/>
        <dsp:cNvSpPr/>
      </dsp:nvSpPr>
      <dsp:spPr>
        <a:xfrm>
          <a:off x="3764" y="1427729"/>
          <a:ext cx="1236093" cy="591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Network</a:t>
          </a:r>
        </a:p>
      </dsp:txBody>
      <dsp:txXfrm>
        <a:off x="3764" y="1427729"/>
        <a:ext cx="1236093" cy="591007"/>
      </dsp:txXfrm>
    </dsp:sp>
    <dsp:sp modelId="{20377F8F-1FCF-4C64-AD81-AED0054CD8CC}">
      <dsp:nvSpPr>
        <dsp:cNvPr id="0" name=""/>
        <dsp:cNvSpPr/>
      </dsp:nvSpPr>
      <dsp:spPr>
        <a:xfrm>
          <a:off x="3764" y="2063949"/>
          <a:ext cx="1236093" cy="10945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Make connections with not only students, but faculty,  staff and alumni.</a:t>
          </a:r>
        </a:p>
      </dsp:txBody>
      <dsp:txXfrm>
        <a:off x="3764" y="2063949"/>
        <a:ext cx="1236093" cy="1094595"/>
      </dsp:txXfrm>
    </dsp:sp>
    <dsp:sp modelId="{50FC9AD9-A659-475B-BD9B-DCF25902A322}">
      <dsp:nvSpPr>
        <dsp:cNvPr id="0" name=""/>
        <dsp:cNvSpPr/>
      </dsp:nvSpPr>
      <dsp:spPr>
        <a:xfrm>
          <a:off x="1857905" y="897888"/>
          <a:ext cx="432632" cy="4326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C2B693-EA3A-4007-826A-CA882AB10F05}">
      <dsp:nvSpPr>
        <dsp:cNvPr id="0" name=""/>
        <dsp:cNvSpPr/>
      </dsp:nvSpPr>
      <dsp:spPr>
        <a:xfrm>
          <a:off x="1456174" y="1427729"/>
          <a:ext cx="1236093" cy="591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Ask for Help</a:t>
          </a:r>
        </a:p>
      </dsp:txBody>
      <dsp:txXfrm>
        <a:off x="1456174" y="1427729"/>
        <a:ext cx="1236093" cy="591007"/>
      </dsp:txXfrm>
    </dsp:sp>
    <dsp:sp modelId="{D99AAFA6-0635-4B99-85BA-B0CA5D36400A}">
      <dsp:nvSpPr>
        <dsp:cNvPr id="0" name=""/>
        <dsp:cNvSpPr/>
      </dsp:nvSpPr>
      <dsp:spPr>
        <a:xfrm>
          <a:off x="1456174" y="2063949"/>
          <a:ext cx="1236093" cy="10945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Course selection, job searching, if you are struggling etc.</a:t>
          </a:r>
        </a:p>
      </dsp:txBody>
      <dsp:txXfrm>
        <a:off x="1456174" y="2063949"/>
        <a:ext cx="1236093" cy="1094595"/>
      </dsp:txXfrm>
    </dsp:sp>
    <dsp:sp modelId="{E7F11BB8-D4C9-4A72-A107-8E6AF535AA0A}">
      <dsp:nvSpPr>
        <dsp:cNvPr id="0" name=""/>
        <dsp:cNvSpPr/>
      </dsp:nvSpPr>
      <dsp:spPr>
        <a:xfrm>
          <a:off x="3310315" y="897888"/>
          <a:ext cx="432632" cy="4326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61673A-2984-4AA3-B3CB-5C806F6D6B07}">
      <dsp:nvSpPr>
        <dsp:cNvPr id="0" name=""/>
        <dsp:cNvSpPr/>
      </dsp:nvSpPr>
      <dsp:spPr>
        <a:xfrm>
          <a:off x="2908585" y="1427729"/>
          <a:ext cx="1236093" cy="591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Take Advantage of Resources</a:t>
          </a:r>
        </a:p>
      </dsp:txBody>
      <dsp:txXfrm>
        <a:off x="2908585" y="1427729"/>
        <a:ext cx="1236093" cy="591007"/>
      </dsp:txXfrm>
    </dsp:sp>
    <dsp:sp modelId="{F0DD59F2-BE48-47BA-8E91-99715E7F2DEF}">
      <dsp:nvSpPr>
        <dsp:cNvPr id="0" name=""/>
        <dsp:cNvSpPr/>
      </dsp:nvSpPr>
      <dsp:spPr>
        <a:xfrm>
          <a:off x="2908585" y="2063949"/>
          <a:ext cx="1236093" cy="10945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Chances are, we have a resource for you!</a:t>
          </a:r>
        </a:p>
      </dsp:txBody>
      <dsp:txXfrm>
        <a:off x="2908585" y="2063949"/>
        <a:ext cx="1236093" cy="1094595"/>
      </dsp:txXfrm>
    </dsp:sp>
    <dsp:sp modelId="{1B5827BB-4502-475A-8139-1CC03A29A73A}">
      <dsp:nvSpPr>
        <dsp:cNvPr id="0" name=""/>
        <dsp:cNvSpPr/>
      </dsp:nvSpPr>
      <dsp:spPr>
        <a:xfrm>
          <a:off x="4762725" y="897888"/>
          <a:ext cx="432632" cy="4326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9E71C-4A17-4419-A52D-00BCD05CF3A4}">
      <dsp:nvSpPr>
        <dsp:cNvPr id="0" name=""/>
        <dsp:cNvSpPr/>
      </dsp:nvSpPr>
      <dsp:spPr>
        <a:xfrm>
          <a:off x="4360995" y="1427729"/>
          <a:ext cx="1236093" cy="591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Explore Opportunities </a:t>
          </a:r>
        </a:p>
      </dsp:txBody>
      <dsp:txXfrm>
        <a:off x="4360995" y="1427729"/>
        <a:ext cx="1236093" cy="591007"/>
      </dsp:txXfrm>
    </dsp:sp>
    <dsp:sp modelId="{8BDECF5C-08E7-45E4-93D0-4A20E118337A}">
      <dsp:nvSpPr>
        <dsp:cNvPr id="0" name=""/>
        <dsp:cNvSpPr/>
      </dsp:nvSpPr>
      <dsp:spPr>
        <a:xfrm>
          <a:off x="4360995" y="2063949"/>
          <a:ext cx="1236093" cy="10945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Build your marketable skills through various opportunities to get involved.</a:t>
          </a:r>
        </a:p>
      </dsp:txBody>
      <dsp:txXfrm>
        <a:off x="4360995" y="2063949"/>
        <a:ext cx="1236093" cy="1094595"/>
      </dsp:txXfrm>
    </dsp:sp>
    <dsp:sp modelId="{61FF38DB-D3C3-49A6-9C83-B553375F3E73}">
      <dsp:nvSpPr>
        <dsp:cNvPr id="0" name=""/>
        <dsp:cNvSpPr/>
      </dsp:nvSpPr>
      <dsp:spPr>
        <a:xfrm>
          <a:off x="6215135" y="897888"/>
          <a:ext cx="432632" cy="4326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B189F7-4D52-443A-8A6B-ABEC66DE1757}">
      <dsp:nvSpPr>
        <dsp:cNvPr id="0" name=""/>
        <dsp:cNvSpPr/>
      </dsp:nvSpPr>
      <dsp:spPr>
        <a:xfrm>
          <a:off x="5813405" y="1427729"/>
          <a:ext cx="1236093" cy="591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Reflect</a:t>
          </a:r>
        </a:p>
      </dsp:txBody>
      <dsp:txXfrm>
        <a:off x="5813405" y="1427729"/>
        <a:ext cx="1236093" cy="591007"/>
      </dsp:txXfrm>
    </dsp:sp>
    <dsp:sp modelId="{820EB6EB-DA39-4C88-9914-0D431A8D1364}">
      <dsp:nvSpPr>
        <dsp:cNvPr id="0" name=""/>
        <dsp:cNvSpPr/>
      </dsp:nvSpPr>
      <dsp:spPr>
        <a:xfrm>
          <a:off x="5813405" y="2063949"/>
          <a:ext cx="1236093" cy="10945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Take the time to think about what you are learning; what skills are you taking away for future employment?</a:t>
          </a:r>
        </a:p>
      </dsp:txBody>
      <dsp:txXfrm>
        <a:off x="5813405" y="2063949"/>
        <a:ext cx="1236093" cy="1094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HorizontalActionList">
  <dgm:title val="Horizontal Action List"/>
  <dgm:desc val="Used to show non-sequential or grouped lists of information. Works well with large amounts of text. All text has the same level of emphasis, and direction is not implied."/>
  <dgm:catLst>
    <dgm:cat type="list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54"/>
      <dgm:constr type="primFontSz" for="des" forName="desTx" refType="primFontSz" refFor="des" refForName="parTx" op="lte" fact="0.75"/>
      <dgm:constr type="h" for="des" forName="desTx" op="equ"/>
      <dgm:constr type="w" for="ch" forName="space" op="equ" val="3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3"/>
            <dgm:constr type="h"/>
            <dgm:constr type="tMarg" refType="w" fact="0.224"/>
            <dgm:constr type="bMarg" refType="w" fact="0.224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8"/>
            <dgm:constr type="tMarg" refType="w" fact="0.28"/>
            <dgm:constr type="bMarg" refType="w" fact="0.28"/>
            <dgm:constr type="lMarg" refType="w" fact="0.28"/>
            <dgm:constr type="rMarg" refType="w" fact="0.28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#1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09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9B09570-43A2-453D-BCD9-D4AB727BB36F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5600" y="525463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0" y="3329940"/>
            <a:ext cx="7437120" cy="31546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09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298124C-D0AC-449C-9AC8-D8414A2F91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5791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9458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6746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15099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37958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04652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7694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4816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35659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8420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6474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FD1F08-E593-A63B-9021-8EBE4EC0E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860E65-447D-F44D-FA98-544B89299F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1F0D96-6ACD-A471-E850-665DBF9975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4E5F29-ABE7-5D01-8FD7-76C6BB7265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564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47148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3677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72396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64151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5849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09571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72470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72273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44367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ABAF9-9379-C5C9-75F0-502D3C5A9D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D85889-EB2E-EF95-52F9-996E4729F3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9BA8ED-8379-A74E-4DCE-8D8BECE474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A35282-C383-E6AD-6FF5-E5965B0E2D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624350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64188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124C-D0AC-449C-9AC8-D8414A2F91CF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8193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9217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5614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22382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2391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2407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7333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2376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386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7423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5507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7241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43754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9494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8082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0399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53191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7464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61491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  <p:sldLayoutId id="2147483798" r:id="rId13"/>
    <p:sldLayoutId id="2147483799" r:id="rId14"/>
    <p:sldLayoutId id="2147483800" r:id="rId15"/>
    <p:sldLayoutId id="2147483801" r:id="rId16"/>
    <p:sldLayoutId id="2147483802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ib.uoguelph.ca/using-library/spaces/learning-commons" TargetMode="External"/><Relationship Id="rId3" Type="http://schemas.openxmlformats.org/officeDocument/2006/relationships/hyperlink" Target="https://oac-program-counselling.uoguelph.ca/" TargetMode="External"/><Relationship Id="rId7" Type="http://schemas.openxmlformats.org/officeDocument/2006/relationships/hyperlink" Target="http://www.csaonline.ca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ellness.uoguelph.ca/accessibility/" TargetMode="External"/><Relationship Id="rId11" Type="http://schemas.openxmlformats.org/officeDocument/2006/relationships/hyperlink" Target="http://gryphons.ca/" TargetMode="External"/><Relationship Id="rId5" Type="http://schemas.openxmlformats.org/officeDocument/2006/relationships/hyperlink" Target="https://wellness.uoguelph.ca/counselling/" TargetMode="External"/><Relationship Id="rId10" Type="http://schemas.openxmlformats.org/officeDocument/2006/relationships/hyperlink" Target="http://www.thecannon.ca/" TargetMode="External"/><Relationship Id="rId4" Type="http://schemas.openxmlformats.org/officeDocument/2006/relationships/hyperlink" Target="http://aggies.ca/" TargetMode="External"/><Relationship Id="rId9" Type="http://schemas.openxmlformats.org/officeDocument/2006/relationships/hyperlink" Target="https://www.uoguelph.ca/experiential-learning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d2talk.ca/" TargetMode="External"/><Relationship Id="rId2" Type="http://schemas.openxmlformats.org/officeDocument/2006/relationships/hyperlink" Target="tel:1-866-925-545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tel:1-866-925-441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6A222EB-A81E-4238-B08D-AAB1828C8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14676C-074B-475A-8346-9C901C86C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9C4C8E-197B-4679-AE96-B5147F971C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67515" y="1930986"/>
            <a:ext cx="0" cy="3200400"/>
          </a:xfrm>
          <a:prstGeom prst="line">
            <a:avLst/>
          </a:prstGeom>
          <a:ln w="15875" cap="sq">
            <a:solidFill>
              <a:schemeClr val="tx2">
                <a:alpha val="7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1266958"/>
            <a:ext cx="2178093" cy="4528457"/>
          </a:xfrm>
        </p:spPr>
        <p:txBody>
          <a:bodyPr anchor="ctr">
            <a:normAutofit/>
          </a:bodyPr>
          <a:lstStyle/>
          <a:p>
            <a:pPr algn="r"/>
            <a:r>
              <a:rPr lang="en-CA">
                <a:solidFill>
                  <a:schemeClr val="tx2"/>
                </a:solidFill>
              </a:rPr>
              <a:t>Academic Information Session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90721" y="1266958"/>
            <a:ext cx="5106271" cy="452845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CA" sz="5600"/>
              <a:t>Bachelor of Bio-Resource Management</a:t>
            </a:r>
          </a:p>
        </p:txBody>
      </p:sp>
    </p:spTree>
    <p:extLst>
      <p:ext uri="{BB962C8B-B14F-4D97-AF65-F5344CB8AC3E}">
        <p14:creationId xmlns:p14="http://schemas.microsoft.com/office/powerpoint/2010/main" val="2219018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Who Am I?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/>
          </a:bodyPr>
          <a:lstStyle/>
          <a:p>
            <a:r>
              <a:rPr lang="en-CA" dirty="0"/>
              <a:t>August Gaynor (they/them) – Academic Advisor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First point of contact 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General policy help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Course schedule difficulties 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Missed time (long term sickness)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Missed final exams </a:t>
            </a:r>
          </a:p>
          <a:p>
            <a:pPr lvl="1"/>
            <a:endParaRPr lang="en-CA" dirty="0"/>
          </a:p>
          <a:p>
            <a:pPr marL="457207" lvl="1" indent="0">
              <a:buNone/>
            </a:pP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702254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CA"/>
              <a:t>Goals of this Presentation	</a:t>
            </a:r>
            <a:endParaRPr lang="en-CA" dirty="0"/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0C045E2D-3DE9-119F-0F95-A8DCA28500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9132581"/>
              </p:ext>
            </p:extLst>
          </p:nvPr>
        </p:nvGraphicFramePr>
        <p:xfrm>
          <a:off x="484583" y="2140085"/>
          <a:ext cx="7053264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76567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9141714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1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228080"/>
            <a:ext cx="745301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191" y="0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646" y="804672"/>
            <a:ext cx="264101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CA"/>
              <a:t>What Did I Sign Up For?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1895" y="804671"/>
            <a:ext cx="4799948" cy="5248657"/>
          </a:xfrm>
        </p:spPr>
        <p:txBody>
          <a:bodyPr anchor="ctr">
            <a:normAutofit/>
          </a:bodyPr>
          <a:lstStyle/>
          <a:p>
            <a:r>
              <a:rPr lang="en-CA" dirty="0"/>
              <a:t>Bachelor of Bio-Resource Management degree program</a:t>
            </a:r>
          </a:p>
          <a:p>
            <a:pPr lvl="1"/>
            <a:r>
              <a:rPr lang="en-CA" dirty="0"/>
              <a:t>Four year, honours degree, five years with co-op</a:t>
            </a:r>
          </a:p>
          <a:p>
            <a:pPr lvl="1"/>
            <a:r>
              <a:rPr lang="en-CA" dirty="0"/>
              <a:t>Two majors:	</a:t>
            </a:r>
          </a:p>
          <a:p>
            <a:pPr lvl="2"/>
            <a:r>
              <a:rPr lang="en-CA" dirty="0"/>
              <a:t>Environmental Management (EM)</a:t>
            </a:r>
          </a:p>
          <a:p>
            <a:pPr lvl="2"/>
            <a:r>
              <a:rPr lang="en-CA" dirty="0"/>
              <a:t>Equine Management (EQM)</a:t>
            </a:r>
          </a:p>
          <a:p>
            <a:pPr marL="342906" lvl="1" indent="-342906"/>
            <a:r>
              <a:rPr lang="en-CA"/>
              <a:t>Minor? Yes. But it’s tight!</a:t>
            </a:r>
          </a:p>
          <a:p>
            <a:pPr lvl="2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6634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CA" dirty="0"/>
              <a:t>Being Informed by People	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9329EB1-3AC5-E6C2-2206-38A7938A3D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5457433"/>
              </p:ext>
            </p:extLst>
          </p:nvPr>
        </p:nvGraphicFramePr>
        <p:xfrm>
          <a:off x="484583" y="2237362"/>
          <a:ext cx="7053264" cy="4046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20267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47AEA421-5F29-4BA7-9360-2501B5987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 7">
            <a:extLst>
              <a:ext uri="{FF2B5EF4-FFF2-40B4-BE49-F238E27FC236}">
                <a16:creationId xmlns:a16="http://schemas.microsoft.com/office/drawing/2014/main" id="{9348F0CB-4904-4DEF-BDD4-ADEC2DCC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697" y="629267"/>
            <a:ext cx="6939116" cy="1016654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EBEBEB"/>
                </a:solidFill>
              </a:rPr>
              <a:t>BBRM Student Council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583E1B8-79B3-49BB-8704-58E4AB1AF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BB34D5F-2B87-438E-8236-69C6068D4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2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C59099A-CFD1-55EF-0470-FCFE6B4780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3613966"/>
              </p:ext>
            </p:extLst>
          </p:nvPr>
        </p:nvGraphicFramePr>
        <p:xfrm>
          <a:off x="486697" y="2810256"/>
          <a:ext cx="8171528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7238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697" y="629267"/>
            <a:ext cx="6939116" cy="101665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3300">
                <a:solidFill>
                  <a:srgbClr val="EBEBEB"/>
                </a:solidFill>
              </a:rPr>
              <a:t>SFOAC (Student Federation of the Ontario Agricultural College)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2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657E9577-F177-6CAA-1BD6-F010494C36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1133809"/>
              </p:ext>
            </p:extLst>
          </p:nvPr>
        </p:nvGraphicFramePr>
        <p:xfrm>
          <a:off x="486697" y="2810256"/>
          <a:ext cx="8171528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44791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CA" dirty="0"/>
              <a:t>Being Informed	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41C54C-C770-08B6-C2E0-4D4D35E93C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3884207"/>
              </p:ext>
            </p:extLst>
          </p:nvPr>
        </p:nvGraphicFramePr>
        <p:xfrm>
          <a:off x="484583" y="2140085"/>
          <a:ext cx="7053264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69714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E4E366E-272A-409E-840F-9A6A64A9E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21560C-E4AB-4287-A29C-3F6916794C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1836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DF6CFF07-D953-4F9C-9A0E-E0A6AACB6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697" y="629267"/>
            <a:ext cx="6939116" cy="1016654"/>
          </a:xfrm>
        </p:spPr>
        <p:txBody>
          <a:bodyPr>
            <a:normAutofit/>
          </a:bodyPr>
          <a:lstStyle/>
          <a:p>
            <a:r>
              <a:rPr lang="en-CA" sz="3900" dirty="0">
                <a:solidFill>
                  <a:srgbClr val="EBEBEB"/>
                </a:solidFill>
              </a:rPr>
              <a:t>All Set with your Schedule?</a:t>
            </a:r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DAA4FEEE-0B5F-41BF-825D-60F9FB089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98" y="2548281"/>
            <a:ext cx="7541686" cy="3658689"/>
          </a:xfrm>
        </p:spPr>
        <p:txBody>
          <a:bodyPr>
            <a:normAutofit/>
          </a:bodyPr>
          <a:lstStyle/>
          <a:p>
            <a:r>
              <a:rPr lang="en-CA" dirty="0"/>
              <a:t>Make sure you have a working schedule.</a:t>
            </a:r>
          </a:p>
          <a:p>
            <a:r>
              <a:rPr lang="en-CA" dirty="0"/>
              <a:t>Do not talk to students in other programs about number of classes! You take four in the Fall semester; five in Winter for Equine Management and four in Winter for Environmental Management.</a:t>
            </a:r>
          </a:p>
          <a:p>
            <a:r>
              <a:rPr lang="en-CA" dirty="0"/>
              <a:t>Get to know </a:t>
            </a:r>
            <a:r>
              <a:rPr lang="en-CA" dirty="0" err="1"/>
              <a:t>WebAdvisor</a:t>
            </a:r>
            <a:r>
              <a:rPr lang="en-CA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813434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056784" cy="1320800"/>
          </a:xfrm>
        </p:spPr>
        <p:txBody>
          <a:bodyPr/>
          <a:lstStyle/>
          <a:p>
            <a:r>
              <a:rPr lang="en-CA" dirty="0"/>
              <a:t>Viewing Schedule on </a:t>
            </a:r>
            <a:r>
              <a:rPr lang="en-CA" dirty="0" err="1"/>
              <a:t>WebAdvisor</a:t>
            </a:r>
            <a:r>
              <a:rPr lang="en-CA" dirty="0"/>
              <a:t> (EM example)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B1DE57-C771-3300-2DCA-D66695A893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804" y="1844824"/>
            <a:ext cx="8100392" cy="488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212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770713" cy="1320800"/>
          </a:xfrm>
        </p:spPr>
        <p:txBody>
          <a:bodyPr/>
          <a:lstStyle/>
          <a:p>
            <a:r>
              <a:rPr lang="en-CA"/>
              <a:t>Schedule Print Feature</a:t>
            </a:r>
            <a:endParaRPr lang="en-CA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596509-92F4-EA45-718A-22CB868742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896" y="1725612"/>
            <a:ext cx="1266825" cy="4095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7C85DB-2ACC-4363-F2E2-14A7957EA6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36912"/>
            <a:ext cx="9144000" cy="2800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805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770713" cy="1320800"/>
          </a:xfrm>
        </p:spPr>
        <p:txBody>
          <a:bodyPr/>
          <a:lstStyle/>
          <a:p>
            <a:r>
              <a:rPr lang="en-CA" dirty="0"/>
              <a:t>Timeline in </a:t>
            </a:r>
            <a:r>
              <a:rPr lang="en-CA" dirty="0" err="1"/>
              <a:t>WebAdvisor</a:t>
            </a:r>
            <a:endParaRPr lang="en-CA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79435-6717-90A6-DDB9-DC5ED29CBA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920" y="1860883"/>
            <a:ext cx="1114425" cy="4667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4EDE30-D3B0-E2E1-F0CB-49F5AA66DA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695" y="1856390"/>
            <a:ext cx="4584610" cy="365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43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4DF296-AAA9-64C8-471F-3CBB44607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8BA0E6A-CFAB-6F5F-BB4A-0E057728E6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2CA5674-C378-E04E-E9EA-D5665CF25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1836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53974595-A638-E22E-F3DE-3AD925046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146288-0BA7-C6A3-9A0B-A47F84F45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97" y="629267"/>
            <a:ext cx="6939116" cy="1016654"/>
          </a:xfrm>
        </p:spPr>
        <p:txBody>
          <a:bodyPr>
            <a:normAutofit/>
          </a:bodyPr>
          <a:lstStyle/>
          <a:p>
            <a:r>
              <a:rPr lang="en-CA" sz="3900">
                <a:solidFill>
                  <a:srgbClr val="EBEBEB"/>
                </a:solidFill>
              </a:rPr>
              <a:t>My Progress on WebAdvisor</a:t>
            </a:r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CBF00B98-6062-3D61-8C07-906532E39C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2632A-04D5-9CA0-4FA3-764D78DAA1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697" y="2548281"/>
            <a:ext cx="6939115" cy="3658689"/>
          </a:xfrm>
        </p:spPr>
        <p:txBody>
          <a:bodyPr>
            <a:normAutofit/>
          </a:bodyPr>
          <a:lstStyle/>
          <a:p>
            <a:r>
              <a:rPr lang="en-CA" dirty="0"/>
              <a:t>Very helpful!</a:t>
            </a:r>
          </a:p>
          <a:p>
            <a:r>
              <a:rPr lang="en-CA" dirty="0"/>
              <a:t>Offers a break down of your degree requirements and your progress towards completion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2A265A-12FA-631D-9EB6-28070B901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599" y="4494030"/>
            <a:ext cx="6369377" cy="135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490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Course Survival Tips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1100" dirty="0"/>
              <a:t>Ask for help.</a:t>
            </a:r>
          </a:p>
          <a:p>
            <a:pPr lvl="1">
              <a:lnSpc>
                <a:spcPct val="90000"/>
              </a:lnSpc>
            </a:pPr>
            <a:r>
              <a:rPr lang="en-CA" sz="1100" dirty="0"/>
              <a:t>I can’t emphasize this enough.</a:t>
            </a:r>
          </a:p>
          <a:p>
            <a:pPr>
              <a:lnSpc>
                <a:spcPct val="90000"/>
              </a:lnSpc>
              <a:defRPr/>
            </a:pPr>
            <a:r>
              <a:rPr lang="en-US" sz="1100" dirty="0"/>
              <a:t>First day of classes – attend lectures/listen to first lecture</a:t>
            </a:r>
          </a:p>
          <a:p>
            <a:pPr>
              <a:lnSpc>
                <a:spcPct val="90000"/>
              </a:lnSpc>
              <a:defRPr/>
            </a:pPr>
            <a:r>
              <a:rPr lang="en-US" sz="1100" dirty="0"/>
              <a:t>Course Outlines</a:t>
            </a:r>
          </a:p>
          <a:p>
            <a:pPr lvl="1">
              <a:lnSpc>
                <a:spcPct val="90000"/>
              </a:lnSpc>
              <a:defRPr/>
            </a:pPr>
            <a:r>
              <a:rPr lang="en-US" sz="1100" dirty="0"/>
              <a:t>Read them! They contain important information concerning lab times, course policies, deadlines, etc.</a:t>
            </a:r>
          </a:p>
          <a:p>
            <a:pPr>
              <a:lnSpc>
                <a:spcPct val="90000"/>
              </a:lnSpc>
              <a:defRPr/>
            </a:pPr>
            <a:r>
              <a:rPr lang="en-US" sz="1100" b="1" dirty="0" err="1"/>
              <a:t>Courselink</a:t>
            </a:r>
            <a:r>
              <a:rPr lang="en-US" sz="1100" b="1" dirty="0"/>
              <a:t> for all class information</a:t>
            </a:r>
          </a:p>
          <a:p>
            <a:pPr>
              <a:lnSpc>
                <a:spcPct val="90000"/>
              </a:lnSpc>
              <a:defRPr/>
            </a:pPr>
            <a:r>
              <a:rPr lang="en-US" sz="1100" dirty="0"/>
              <a:t>Instructors can help you! </a:t>
            </a:r>
          </a:p>
          <a:p>
            <a:pPr>
              <a:lnSpc>
                <a:spcPct val="90000"/>
              </a:lnSpc>
              <a:defRPr/>
            </a:pPr>
            <a:r>
              <a:rPr lang="en-US" sz="1100" dirty="0"/>
              <a:t>If a class is not going well talk to someone (who?) before the last class day</a:t>
            </a:r>
          </a:p>
          <a:p>
            <a:pPr>
              <a:lnSpc>
                <a:spcPct val="90000"/>
              </a:lnSpc>
              <a:defRPr/>
            </a:pPr>
            <a:r>
              <a:rPr lang="en-US" sz="1100" dirty="0"/>
              <a:t>Know the academic policies! </a:t>
            </a:r>
          </a:p>
          <a:p>
            <a:pPr lvl="1">
              <a:lnSpc>
                <a:spcPct val="90000"/>
              </a:lnSpc>
              <a:defRPr/>
            </a:pPr>
            <a:r>
              <a:rPr lang="en-US" sz="1100" dirty="0"/>
              <a:t>For example, the continuation of studies and students' rights and responsibilities</a:t>
            </a:r>
            <a:endParaRPr lang="en-CA" sz="1100" dirty="0"/>
          </a:p>
        </p:txBody>
      </p:sp>
    </p:spTree>
    <p:extLst>
      <p:ext uri="{BB962C8B-B14F-4D97-AF65-F5344CB8AC3E}">
        <p14:creationId xmlns:p14="http://schemas.microsoft.com/office/powerpoint/2010/main" val="14427009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4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8F0490-2BE6-48DD-BE99-C506201A8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891" y="1447800"/>
            <a:ext cx="2331469" cy="4572000"/>
          </a:xfrm>
        </p:spPr>
        <p:txBody>
          <a:bodyPr anchor="ctr">
            <a:normAutofit/>
          </a:bodyPr>
          <a:lstStyle/>
          <a:p>
            <a:r>
              <a:rPr lang="en-US" sz="2800">
                <a:solidFill>
                  <a:srgbClr val="F2F2F2"/>
                </a:solidFill>
              </a:rPr>
              <a:t>Course Notes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20982" y="0"/>
            <a:ext cx="6023018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61082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8A8D215-D9A0-01CF-1165-99AD5FEB29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7150013"/>
              </p:ext>
            </p:extLst>
          </p:nvPr>
        </p:nvGraphicFramePr>
        <p:xfrm>
          <a:off x="3786187" y="1447800"/>
          <a:ext cx="48720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76385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7AEA421-5F29-4BA7-9360-2501B5987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9348F0CB-4904-4DEF-BDD4-ADEC2DCC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8F0490-2BE6-48DD-BE99-C506201A8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97" y="629267"/>
            <a:ext cx="6939116" cy="1016654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EBEBEB"/>
                </a:solidFill>
              </a:rPr>
              <a:t>More Course Notes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83E1B8-79B3-49BB-8704-58E4AB1AF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BB34D5F-2B87-438E-8236-69C6068D4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2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A526C42-D9FA-6F01-CDC0-01EDB22DDC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391080"/>
              </p:ext>
            </p:extLst>
          </p:nvPr>
        </p:nvGraphicFramePr>
        <p:xfrm>
          <a:off x="486697" y="2810256"/>
          <a:ext cx="8171528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9756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CA" dirty="0"/>
              <a:t>How is University Different than High School?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4374FEB-4531-E052-1E3A-6F648B82BD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1171138"/>
              </p:ext>
            </p:extLst>
          </p:nvPr>
        </p:nvGraphicFramePr>
        <p:xfrm>
          <a:off x="484583" y="2140085"/>
          <a:ext cx="7053264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28764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CA" dirty="0"/>
              <a:t>How are they the same?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3B1DF97-2996-E3AF-B603-6E6A3027EA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3383853"/>
              </p:ext>
            </p:extLst>
          </p:nvPr>
        </p:nvGraphicFramePr>
        <p:xfrm>
          <a:off x="484583" y="2237362"/>
          <a:ext cx="7053264" cy="4046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543360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Why is the University Structure so Confusing?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/>
          </a:bodyPr>
          <a:lstStyle/>
          <a:p>
            <a:r>
              <a:rPr lang="en-CA" dirty="0"/>
              <a:t>University is founded on colleges including OAC.</a:t>
            </a:r>
          </a:p>
          <a:p>
            <a:r>
              <a:rPr lang="en-CA" dirty="0"/>
              <a:t>Programs/Majors are associated with colleges.</a:t>
            </a:r>
          </a:p>
          <a:p>
            <a:r>
              <a:rPr lang="en-CA" dirty="0"/>
              <a:t>Some scholarships/bursaries are too.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64174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What’s with all the Acronyms?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1100"/>
              <a:t>OAC is Ontario Agricultural College</a:t>
            </a:r>
          </a:p>
          <a:p>
            <a:pPr lvl="1">
              <a:lnSpc>
                <a:spcPct val="90000"/>
              </a:lnSpc>
            </a:pPr>
            <a:r>
              <a:rPr lang="en-CA" sz="1100"/>
              <a:t>The college you are associated with</a:t>
            </a:r>
          </a:p>
          <a:p>
            <a:pPr>
              <a:lnSpc>
                <a:spcPct val="90000"/>
              </a:lnSpc>
            </a:pPr>
            <a:r>
              <a:rPr lang="en-CA" sz="1100"/>
              <a:t>B.B.R.M. is your degree program</a:t>
            </a:r>
          </a:p>
          <a:p>
            <a:pPr lvl="1">
              <a:lnSpc>
                <a:spcPct val="90000"/>
              </a:lnSpc>
            </a:pPr>
            <a:r>
              <a:rPr lang="en-CA" sz="1100"/>
              <a:t>This is what will be after your name when you graduate</a:t>
            </a:r>
          </a:p>
          <a:p>
            <a:pPr>
              <a:lnSpc>
                <a:spcPct val="90000"/>
              </a:lnSpc>
            </a:pPr>
            <a:r>
              <a:rPr lang="en-CA" sz="1100"/>
              <a:t>LC is the Learning Commons</a:t>
            </a:r>
          </a:p>
          <a:p>
            <a:pPr lvl="1">
              <a:lnSpc>
                <a:spcPct val="90000"/>
              </a:lnSpc>
            </a:pPr>
            <a:r>
              <a:rPr lang="en-CA" sz="1100"/>
              <a:t>In the library; offers writing, research, exam help</a:t>
            </a:r>
          </a:p>
          <a:p>
            <a:pPr>
              <a:lnSpc>
                <a:spcPct val="90000"/>
              </a:lnSpc>
            </a:pPr>
            <a:r>
              <a:rPr lang="en-CA" sz="1100"/>
              <a:t>SAS is Student Accessibilities Services </a:t>
            </a:r>
          </a:p>
          <a:p>
            <a:pPr lvl="1">
              <a:lnSpc>
                <a:spcPct val="90000"/>
              </a:lnSpc>
            </a:pPr>
            <a:r>
              <a:rPr lang="en-CA" sz="1100"/>
              <a:t>Offers services for students with disabilities</a:t>
            </a:r>
          </a:p>
          <a:p>
            <a:pPr>
              <a:lnSpc>
                <a:spcPct val="90000"/>
              </a:lnSpc>
            </a:pPr>
            <a:r>
              <a:rPr lang="en-CA" sz="1100"/>
              <a:t>SLG is Supported Learning Groups</a:t>
            </a:r>
          </a:p>
          <a:p>
            <a:pPr lvl="1">
              <a:lnSpc>
                <a:spcPct val="90000"/>
              </a:lnSpc>
            </a:pPr>
            <a:r>
              <a:rPr lang="en-CA" sz="1100"/>
              <a:t>Small group learning environments for select courses</a:t>
            </a:r>
          </a:p>
          <a:p>
            <a:pPr>
              <a:lnSpc>
                <a:spcPct val="90000"/>
              </a:lnSpc>
            </a:pPr>
            <a:r>
              <a:rPr lang="en-CA" sz="1100"/>
              <a:t>TA is Teaching Assistant</a:t>
            </a:r>
          </a:p>
          <a:p>
            <a:pPr lvl="1">
              <a:lnSpc>
                <a:spcPct val="90000"/>
              </a:lnSpc>
            </a:pPr>
            <a:r>
              <a:rPr lang="en-CA" sz="1100"/>
              <a:t>Work with instructors to help students with specific courses</a:t>
            </a:r>
          </a:p>
          <a:p>
            <a:pPr lvl="1">
              <a:lnSpc>
                <a:spcPct val="90000"/>
              </a:lnSpc>
            </a:pPr>
            <a:endParaRPr lang="en-CA" sz="1100"/>
          </a:p>
          <a:p>
            <a:pPr marL="365760" lvl="1" indent="0">
              <a:lnSpc>
                <a:spcPct val="90000"/>
              </a:lnSpc>
              <a:buNone/>
            </a:pPr>
            <a:endParaRPr lang="en-CA" sz="1100"/>
          </a:p>
          <a:p>
            <a:pPr lvl="1">
              <a:lnSpc>
                <a:spcPct val="90000"/>
              </a:lnSpc>
            </a:pPr>
            <a:endParaRPr lang="en-CA" sz="1100"/>
          </a:p>
          <a:p>
            <a:pPr lvl="1">
              <a:lnSpc>
                <a:spcPct val="90000"/>
              </a:lnSpc>
            </a:pPr>
            <a:endParaRPr lang="en-CA" sz="1100"/>
          </a:p>
          <a:p>
            <a:pPr marL="365760" lvl="1" indent="0">
              <a:lnSpc>
                <a:spcPct val="90000"/>
              </a:lnSpc>
              <a:buNone/>
            </a:pPr>
            <a:endParaRPr lang="en-CA" sz="1100"/>
          </a:p>
          <a:p>
            <a:pPr marL="365760" lvl="1" indent="0">
              <a:lnSpc>
                <a:spcPct val="90000"/>
              </a:lnSpc>
              <a:buNone/>
            </a:pPr>
            <a:endParaRPr lang="en-CA" sz="1100"/>
          </a:p>
        </p:txBody>
      </p:sp>
    </p:spTree>
    <p:extLst>
      <p:ext uri="{BB962C8B-B14F-4D97-AF65-F5344CB8AC3E}">
        <p14:creationId xmlns:p14="http://schemas.microsoft.com/office/powerpoint/2010/main" val="35864026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Really? There are more?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/>
          </a:bodyPr>
          <a:lstStyle/>
          <a:p>
            <a:r>
              <a:rPr lang="en-CA" dirty="0"/>
              <a:t>FA is Faculty Advisor</a:t>
            </a:r>
          </a:p>
          <a:p>
            <a:pPr lvl="1"/>
            <a:r>
              <a:rPr lang="en-CA" dirty="0"/>
              <a:t>Faculty member who is an expert in your major</a:t>
            </a:r>
          </a:p>
          <a:p>
            <a:r>
              <a:rPr lang="en-CA" dirty="0"/>
              <a:t>GLO is the Global Learning Opportunities office</a:t>
            </a:r>
          </a:p>
          <a:p>
            <a:pPr lvl="1"/>
            <a:r>
              <a:rPr lang="en-CA" dirty="0"/>
              <a:t>Department responsible for exchange</a:t>
            </a:r>
          </a:p>
          <a:p>
            <a:r>
              <a:rPr lang="en-CA" dirty="0"/>
              <a:t>EL Hub is Experiential Learning Hub</a:t>
            </a:r>
          </a:p>
          <a:p>
            <a:pPr lvl="1"/>
            <a:r>
              <a:rPr lang="en-CA" dirty="0"/>
              <a:t>Runs job fairs, mock interviews, resume writing help</a:t>
            </a:r>
          </a:p>
          <a:p>
            <a:r>
              <a:rPr lang="en-CA" dirty="0"/>
              <a:t>CSA is Central Student Association</a:t>
            </a:r>
          </a:p>
          <a:p>
            <a:pPr lvl="1"/>
            <a:r>
              <a:rPr lang="en-CA" dirty="0"/>
              <a:t>Your university student government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809191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Important Dates</a:t>
            </a:r>
          </a:p>
        </p:txBody>
      </p:sp>
      <p:graphicFrame>
        <p:nvGraphicFramePr>
          <p:cNvPr id="28" name="Content Placeholder 2">
            <a:extLst>
              <a:ext uri="{FF2B5EF4-FFF2-40B4-BE49-F238E27FC236}">
                <a16:creationId xmlns:a16="http://schemas.microsoft.com/office/drawing/2014/main" id="{1A4179B2-4997-1967-B0E7-F702C82674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7999149"/>
              </p:ext>
            </p:extLst>
          </p:nvPr>
        </p:nvGraphicFramePr>
        <p:xfrm>
          <a:off x="827484" y="2763520"/>
          <a:ext cx="6709905" cy="3484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E9B9478-EB12-DE3D-1FD1-DC9BCAA9A4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07025" y="5095182"/>
            <a:ext cx="1487014" cy="147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8442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CA" dirty="0"/>
              <a:t>Take Away Tips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B106F7-FD32-AFAE-9FD3-4BC1556D1A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0867518"/>
              </p:ext>
            </p:extLst>
          </p:nvPr>
        </p:nvGraphicFramePr>
        <p:xfrm>
          <a:off x="484583" y="2140085"/>
          <a:ext cx="7053264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436375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Helpful Websites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/>
          </a:bodyPr>
          <a:lstStyle/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OAC Academic Advising Website: </a:t>
            </a:r>
            <a:r>
              <a:rPr lang="en-US" sz="1400" dirty="0">
                <a:hlinkClick r:id="rId3"/>
              </a:rPr>
              <a:t>https://oac-program-counselling.uoguelph.ca/</a:t>
            </a:r>
            <a:endParaRPr lang="en-US" sz="1400" dirty="0"/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SFOAC Website: </a:t>
            </a:r>
            <a:r>
              <a:rPr lang="en-US" sz="1400" dirty="0">
                <a:hlinkClick r:id="rId4"/>
              </a:rPr>
              <a:t>http://aggies.ca/</a:t>
            </a:r>
            <a:endParaRPr lang="en-US" sz="1400" dirty="0"/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Counselling Services: </a:t>
            </a:r>
            <a:r>
              <a:rPr lang="en-US" sz="1400" dirty="0">
                <a:hlinkClick r:id="rId5"/>
              </a:rPr>
              <a:t>https://wellness.uoguelph.ca/counselling/</a:t>
            </a:r>
            <a:endParaRPr lang="en-US" sz="1400" dirty="0"/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Student Accessibility Services: </a:t>
            </a:r>
            <a:r>
              <a:rPr lang="en-US" sz="1400" dirty="0">
                <a:hlinkClick r:id="rId6"/>
              </a:rPr>
              <a:t>https://wellness.uoguelph.ca/accessibility/</a:t>
            </a:r>
            <a:endParaRPr lang="en-US" sz="1400" dirty="0"/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CSA </a:t>
            </a:r>
            <a:r>
              <a:rPr lang="en-US" sz="1400" dirty="0">
                <a:hlinkClick r:id="rId7"/>
              </a:rPr>
              <a:t>www.csaonline.ca</a:t>
            </a:r>
            <a:r>
              <a:rPr lang="en-US" sz="1400" dirty="0"/>
              <a:t> </a:t>
            </a:r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Learning Commons: </a:t>
            </a:r>
            <a:r>
              <a:rPr lang="en-US" sz="1400" dirty="0">
                <a:hlinkClick r:id="rId8"/>
              </a:rPr>
              <a:t>https://www.lib.uoguelph.ca/using-library/spaces/learning-commons</a:t>
            </a:r>
            <a:r>
              <a:rPr lang="en-US" sz="1400" dirty="0"/>
              <a:t> </a:t>
            </a:r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EL Hub: </a:t>
            </a:r>
            <a:r>
              <a:rPr lang="en-US" sz="1400" dirty="0">
                <a:hlinkClick r:id="rId9"/>
              </a:rPr>
              <a:t>https://www.uoguelph.ca/experiential-learning/</a:t>
            </a:r>
            <a:r>
              <a:rPr lang="en-US" sz="1400" dirty="0"/>
              <a:t> </a:t>
            </a:r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The Cannon: </a:t>
            </a:r>
            <a:r>
              <a:rPr lang="en-US" sz="1400" dirty="0">
                <a:hlinkClick r:id="rId10"/>
              </a:rPr>
              <a:t>www.thecannon.ca</a:t>
            </a:r>
            <a:r>
              <a:rPr lang="en-US" sz="1400" dirty="0"/>
              <a:t>  </a:t>
            </a:r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Athletics: </a:t>
            </a:r>
            <a:r>
              <a:rPr lang="en-US" sz="1400" dirty="0">
                <a:hlinkClick r:id="rId11"/>
              </a:rPr>
              <a:t>http://gryphons.ca/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260491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8BF871-57EA-C61C-5CBD-048A682BB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97F441D-3B61-C27E-FD23-02304C74D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427D0F-D4E7-B4D8-1880-31DA2E5AB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ABDA6B22-6ED4-8C49-C31F-2D42353E18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2FAC1AA0-2692-5FE5-5094-E58B708C77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9A69C6-6705-5260-9AB2-09625A87D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SES Undergraduate Mentoring Program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CF6F8-632F-70C4-EDB6-94665FE28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/>
          </a:bodyPr>
          <a:lstStyle/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School of Environmental Sciences Undergraduate Mentoring Program</a:t>
            </a:r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Pairs first-year students with an upper-year mentor</a:t>
            </a:r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Mentors answer questions, connect their mentees with University resources and services, and offer social support to ease students' transition into university.</a:t>
            </a:r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400" dirty="0"/>
              <a:t>Interested? Deadline to apply is September 23</a:t>
            </a:r>
            <a:r>
              <a:rPr lang="en-US" sz="1400" baseline="30000" dirty="0"/>
              <a:t>rd</a:t>
            </a:r>
            <a:r>
              <a:rPr lang="en-US" sz="1400" dirty="0"/>
              <a:t>, 2026.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0F2B7E-44E3-42CA-ED40-9FCCA6DCE5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281844"/>
            <a:ext cx="1800200" cy="1823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095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 dirty="0">
                <a:solidFill>
                  <a:srgbClr val="FFFFFF"/>
                </a:solidFill>
              </a:rPr>
              <a:t>That August Sure is Helpful…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/>
          </a:bodyPr>
          <a:lstStyle/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300" dirty="0"/>
              <a:t>Office Location: Johnston Hall room133A</a:t>
            </a:r>
            <a:endParaRPr lang="en-US" sz="1300" dirty="0">
              <a:sym typeface="Wingdings" panose="05000000000000000000" pitchFamily="2" charset="2"/>
            </a:endParaRPr>
          </a:p>
          <a:p>
            <a:pPr marL="765810" lvl="1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300" dirty="0"/>
              <a:t>August’s email: oac.pco@uoguelph.ca</a:t>
            </a:r>
            <a:endParaRPr lang="en-US" sz="13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300" dirty="0"/>
              <a:t>Weekly drop-in is available: </a:t>
            </a:r>
          </a:p>
          <a:p>
            <a:pPr marL="640080" marR="0" lvl="1" indent="-237744" algn="l" defTabSz="45720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EDBE6">
                  <a:lumMod val="40000"/>
                  <a:lumOff val="60000"/>
                </a:srgbClr>
              </a:buClr>
              <a:buSzPct val="80000"/>
              <a:buFont typeface="Verdana"/>
              <a:buChar char="◦"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Wednesdays, from 10am – 12pm</a:t>
            </a:r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300" dirty="0"/>
              <a:t>Booking appointments:</a:t>
            </a:r>
          </a:p>
          <a:p>
            <a:pPr marL="640080" lvl="1" indent="-237744">
              <a:lnSpc>
                <a:spcPct val="90000"/>
              </a:lnSpc>
              <a:buFont typeface="Verdana"/>
              <a:buChar char="◦"/>
              <a:defRPr/>
            </a:pPr>
            <a:r>
              <a:rPr lang="en-US" sz="1300" dirty="0"/>
              <a:t>Book by contacting August: oac.pco@uoguelph.ca</a:t>
            </a:r>
          </a:p>
          <a:p>
            <a:pPr marL="640080" lvl="1" indent="-237744">
              <a:lnSpc>
                <a:spcPct val="90000"/>
              </a:lnSpc>
              <a:buFont typeface="Verdana"/>
              <a:buChar char="◦"/>
              <a:defRPr/>
            </a:pPr>
            <a:r>
              <a:rPr lang="en-US" sz="1300" dirty="0"/>
              <a:t>Virtual and In-Person appointments available</a:t>
            </a:r>
          </a:p>
          <a:p>
            <a:pPr marL="365760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300" dirty="0"/>
              <a:t>My availability: </a:t>
            </a:r>
          </a:p>
          <a:p>
            <a:pPr marL="765816" lvl="1" indent="-283464">
              <a:lnSpc>
                <a:spcPct val="90000"/>
              </a:lnSpc>
              <a:buFont typeface="Wingdings 2"/>
              <a:buChar char=""/>
              <a:defRPr/>
            </a:pPr>
            <a:r>
              <a:rPr lang="en-US" sz="1300" dirty="0"/>
              <a:t>Only during work hours (no weekends or nights)</a:t>
            </a:r>
          </a:p>
        </p:txBody>
      </p:sp>
    </p:spTree>
    <p:extLst>
      <p:ext uri="{BB962C8B-B14F-4D97-AF65-F5344CB8AC3E}">
        <p14:creationId xmlns:p14="http://schemas.microsoft.com/office/powerpoint/2010/main" val="1924554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Drop In Hours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 lnSpcReduction="10000"/>
          </a:bodyPr>
          <a:lstStyle/>
          <a:p>
            <a:pPr marL="82296" indent="0">
              <a:lnSpc>
                <a:spcPct val="90000"/>
              </a:lnSpc>
              <a:buNone/>
              <a:defRPr/>
            </a:pPr>
            <a:r>
              <a:rPr lang="en-US" sz="1700" dirty="0"/>
              <a:t>For quick questions answered (in the order students arrive): </a:t>
            </a:r>
          </a:p>
          <a:p>
            <a:pPr marL="82296" indent="0">
              <a:lnSpc>
                <a:spcPct val="90000"/>
              </a:lnSpc>
              <a:buNone/>
              <a:defRPr/>
            </a:pPr>
            <a:endParaRPr lang="en-US" sz="1700" dirty="0"/>
          </a:p>
          <a:p>
            <a:r>
              <a:rPr lang="en-US" sz="1600" dirty="0"/>
              <a:t>Thursday, September 10th – 1pm to 3pm</a:t>
            </a:r>
          </a:p>
          <a:p>
            <a:r>
              <a:rPr lang="en-US" sz="1600" dirty="0"/>
              <a:t>Friday, September 11th – 10am to 12pm </a:t>
            </a:r>
          </a:p>
          <a:p>
            <a:r>
              <a:rPr lang="en-US" sz="1600" dirty="0"/>
              <a:t>Monday, September 14th – 10am to 12pm </a:t>
            </a:r>
          </a:p>
          <a:p>
            <a:r>
              <a:rPr lang="en-US" sz="1600" dirty="0"/>
              <a:t>Tuesday, September 15th – 10am to 12pm </a:t>
            </a:r>
          </a:p>
          <a:p>
            <a:r>
              <a:rPr lang="en-US" sz="1600" dirty="0"/>
              <a:t>Wednesday, September 16th – 1pm to 3pm</a:t>
            </a:r>
          </a:p>
          <a:p>
            <a:r>
              <a:rPr lang="en-US" sz="1600" dirty="0"/>
              <a:t>Thursday, September 17th – 1pm to 3pm</a:t>
            </a:r>
          </a:p>
          <a:p>
            <a:r>
              <a:rPr lang="en-US" sz="1600" dirty="0"/>
              <a:t>Friday, September 18th – 10am to 12pm </a:t>
            </a:r>
          </a:p>
          <a:p>
            <a:pPr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In Jo</a:t>
            </a:r>
            <a:r>
              <a:rPr lang="en-US" sz="1700" dirty="0">
                <a:latin typeface="Century Gothic" panose="020B0502020202020204" pitchFamily="34" charset="0"/>
                <a:ea typeface="Calibri" panose="020F0502020204030204" pitchFamily="34" charset="0"/>
              </a:rPr>
              <a:t>hnston Hall, room 133A</a:t>
            </a:r>
            <a:endParaRPr lang="en-US" sz="17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5262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0F604-AC2A-321B-E46F-83AFE139C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if I’m in crisis?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BD738-E571-5408-7F1A-3B4B9DA49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1412776"/>
            <a:ext cx="7344700" cy="4824536"/>
          </a:xfrm>
        </p:spPr>
        <p:txBody>
          <a:bodyPr>
            <a:noAutofit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US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Crisis Text Line - </a:t>
            </a:r>
            <a:r>
              <a:rPr lang="en-US" sz="22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Text UofG to 686868  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Good2talk Helpline  </a:t>
            </a:r>
            <a:r>
              <a:rPr lang="en-US" sz="2200" u="sng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1-866-925-5454</a:t>
            </a:r>
            <a:r>
              <a:rPr lang="en-US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  </a:t>
            </a:r>
            <a:r>
              <a:rPr lang="en-US" sz="2200" u="sng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www.good2talk.ca</a:t>
            </a:r>
            <a:r>
              <a:rPr lang="en-US" sz="22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US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24-hour Indian Residential School Crisis Line - </a:t>
            </a:r>
            <a:r>
              <a:rPr lang="en-US" sz="2200" u="sng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1-866-925-4419</a:t>
            </a:r>
            <a:r>
              <a:rPr lang="en-US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 </a:t>
            </a:r>
          </a:p>
          <a:p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Victim Services Wellington – </a:t>
            </a:r>
            <a:r>
              <a:rPr lang="en-US" sz="22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519-824-1212</a:t>
            </a:r>
            <a:r>
              <a:rPr lang="en-US" sz="2200" u="sng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ext. </a:t>
            </a:r>
            <a:r>
              <a:rPr lang="en-US" sz="22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7304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US" sz="22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victim@vsw.on.ca</a:t>
            </a:r>
          </a:p>
          <a:p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Guelph-Wellington Women in Crisis (24/7 crisis line) –</a:t>
            </a:r>
          </a:p>
          <a:p>
            <a:pPr marL="0" indent="0">
              <a:buNone/>
            </a:pPr>
            <a:r>
              <a:rPr lang="en-US" sz="22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519-836-5710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US" sz="22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adminrec@gwwomenincrisis.org</a:t>
            </a:r>
          </a:p>
          <a:p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HERE 24/7 – </a:t>
            </a:r>
            <a:r>
              <a:rPr lang="en-US" sz="22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1-844-437-3247</a:t>
            </a:r>
          </a:p>
          <a:p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Suicide Crisis Helpline – </a:t>
            </a:r>
            <a:r>
              <a:rPr lang="en-US" sz="22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Text or call 988</a:t>
            </a:r>
          </a:p>
          <a:p>
            <a:endParaRPr lang="en-US" sz="2200" u="sng" dirty="0">
              <a:solidFill>
                <a:srgbClr val="92D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7876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1398</TotalTime>
  <Words>1449</Words>
  <Application>Microsoft Office PowerPoint</Application>
  <PresentationFormat>On-screen Show (4:3)</PresentationFormat>
  <Paragraphs>223</Paragraphs>
  <Slides>28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Calibri</vt:lpstr>
      <vt:lpstr>Century Gothic</vt:lpstr>
      <vt:lpstr>Verdana</vt:lpstr>
      <vt:lpstr>Wingdings</vt:lpstr>
      <vt:lpstr>Wingdings 2</vt:lpstr>
      <vt:lpstr>Wingdings 3</vt:lpstr>
      <vt:lpstr>Ion</vt:lpstr>
      <vt:lpstr>Bachelor of Bio-Resource Management</vt:lpstr>
      <vt:lpstr>Who Am I? </vt:lpstr>
      <vt:lpstr>Goals of this Presentation </vt:lpstr>
      <vt:lpstr>What Did I Sign Up For?</vt:lpstr>
      <vt:lpstr>Being Informed by People </vt:lpstr>
      <vt:lpstr>BBRM Student Council</vt:lpstr>
      <vt:lpstr>SFOAC (Student Federation of the Ontario Agricultural College)</vt:lpstr>
      <vt:lpstr>Being Informed </vt:lpstr>
      <vt:lpstr>All Set with your Schedule?</vt:lpstr>
      <vt:lpstr>Viewing Schedule on WebAdvisor (EM example)</vt:lpstr>
      <vt:lpstr>Schedule Print Feature</vt:lpstr>
      <vt:lpstr>Timeline in WebAdvisor</vt:lpstr>
      <vt:lpstr>My Progress on WebAdvisor</vt:lpstr>
      <vt:lpstr>Course Survival Tips </vt:lpstr>
      <vt:lpstr>Course Notes</vt:lpstr>
      <vt:lpstr>More Course Notes</vt:lpstr>
      <vt:lpstr>How is University Different than High School?</vt:lpstr>
      <vt:lpstr>How are they the same?</vt:lpstr>
      <vt:lpstr>Why is the University Structure so Confusing?</vt:lpstr>
      <vt:lpstr>What’s with all the Acronyms?</vt:lpstr>
      <vt:lpstr>Really? There are more?</vt:lpstr>
      <vt:lpstr>Important Dates</vt:lpstr>
      <vt:lpstr>Take Away Tips</vt:lpstr>
      <vt:lpstr>Helpful Websites</vt:lpstr>
      <vt:lpstr>SES Undergraduate Mentoring Program</vt:lpstr>
      <vt:lpstr>That August Sure is Helpful…</vt:lpstr>
      <vt:lpstr>Drop In Hours</vt:lpstr>
      <vt:lpstr>What if I’m in crisis?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Bachelor of Science in Agriculture</dc:title>
  <dc:creator>Melinda</dc:creator>
  <cp:lastModifiedBy>August Gaynor</cp:lastModifiedBy>
  <cp:revision>90</cp:revision>
  <cp:lastPrinted>2026-09-08T12:11:31Z</cp:lastPrinted>
  <dcterms:created xsi:type="dcterms:W3CDTF">2016-04-05T14:03:49Z</dcterms:created>
  <dcterms:modified xsi:type="dcterms:W3CDTF">2026-09-08T14:19:57Z</dcterms:modified>
</cp:coreProperties>
</file>