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7" r:id="rId4"/>
    <p:sldId id="268" r:id="rId5"/>
    <p:sldId id="269" r:id="rId6"/>
    <p:sldId id="275" r:id="rId7"/>
    <p:sldId id="261" r:id="rId8"/>
    <p:sldId id="262" r:id="rId9"/>
    <p:sldId id="274" r:id="rId10"/>
    <p:sldId id="271" r:id="rId11"/>
    <p:sldId id="272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90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01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03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816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64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375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77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42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5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24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34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8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58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6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5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73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commons.lib.uoguelph.ca/" TargetMode="External"/><Relationship Id="rId3" Type="http://schemas.openxmlformats.org/officeDocument/2006/relationships/hyperlink" Target="http://aggies.ca/" TargetMode="External"/><Relationship Id="rId7" Type="http://schemas.openxmlformats.org/officeDocument/2006/relationships/hyperlink" Target="http://www.csaonline.ca/" TargetMode="External"/><Relationship Id="rId12" Type="http://schemas.openxmlformats.org/officeDocument/2006/relationships/hyperlink" Target="https://experienceguelph.ca/home.htm" TargetMode="External"/><Relationship Id="rId2" Type="http://schemas.openxmlformats.org/officeDocument/2006/relationships/hyperlink" Target="http://www.uoguelph.ca/b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llness.uoguelph.ca/accessibility/" TargetMode="External"/><Relationship Id="rId11" Type="http://schemas.openxmlformats.org/officeDocument/2006/relationships/hyperlink" Target="http://gryphons.ca/" TargetMode="External"/><Relationship Id="rId5" Type="http://schemas.openxmlformats.org/officeDocument/2006/relationships/hyperlink" Target="https://wellness.uoguelph.ca/counselling/" TargetMode="External"/><Relationship Id="rId10" Type="http://schemas.openxmlformats.org/officeDocument/2006/relationships/hyperlink" Target="http://www.thecannon.ca/" TargetMode="External"/><Relationship Id="rId4" Type="http://schemas.openxmlformats.org/officeDocument/2006/relationships/hyperlink" Target="https://www.uoguelph.ca/sedrd/" TargetMode="External"/><Relationship Id="rId9" Type="http://schemas.openxmlformats.org/officeDocument/2006/relationships/hyperlink" Target="https://www.recruitguelph.ca/cec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oac-program-counselling.uoguelph.ca/contact/bla-contac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educed%20drop%20in%20hours%20will%20also%20be%20held.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72814"/>
            <a:ext cx="6849810" cy="2278020"/>
          </a:xfrm>
        </p:spPr>
        <p:txBody>
          <a:bodyPr>
            <a:normAutofit fontScale="90000"/>
          </a:bodyPr>
          <a:lstStyle/>
          <a:p>
            <a:r>
              <a:rPr lang="en-CA" dirty="0"/>
              <a:t>Bachelor of Landscape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050834"/>
            <a:ext cx="5826719" cy="1096899"/>
          </a:xfrm>
        </p:spPr>
        <p:txBody>
          <a:bodyPr/>
          <a:lstStyle/>
          <a:p>
            <a:r>
              <a:rPr lang="en-CA" dirty="0"/>
              <a:t>Academic 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1901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Make connections with not only students,  but faculty,  staff and alumni.</a:t>
            </a:r>
          </a:p>
          <a:p>
            <a:r>
              <a:rPr lang="en-US" dirty="0"/>
              <a:t>Ask for help</a:t>
            </a:r>
          </a:p>
          <a:p>
            <a:pPr lvl="1"/>
            <a:r>
              <a:rPr lang="en-US" dirty="0"/>
              <a:t>Course selection, job searching, if you are struggling etc.</a:t>
            </a:r>
          </a:p>
          <a:p>
            <a:r>
              <a:rPr lang="en-US" dirty="0"/>
              <a:t>Take Advantage of Resources</a:t>
            </a:r>
          </a:p>
          <a:p>
            <a:pPr lvl="1"/>
            <a:r>
              <a:rPr lang="en-US" dirty="0"/>
              <a:t>Chances are, we have a resource for you!</a:t>
            </a:r>
          </a:p>
          <a:p>
            <a:r>
              <a:rPr lang="en-US" dirty="0"/>
              <a:t>Explore Opportunities </a:t>
            </a:r>
          </a:p>
          <a:p>
            <a:pPr lvl="1"/>
            <a:r>
              <a:rPr lang="en-US" dirty="0"/>
              <a:t>Build your marketable skills through various opportunities to get involved.</a:t>
            </a:r>
          </a:p>
          <a:p>
            <a:r>
              <a:rPr lang="en-US" dirty="0"/>
              <a:t>Reflect</a:t>
            </a:r>
          </a:p>
          <a:p>
            <a:pPr lvl="1"/>
            <a:r>
              <a:rPr lang="en-US" dirty="0"/>
              <a:t>Take the time to think about what you are learning; what skills are you taking away for future employment?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365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Program Counsellor Website: </a:t>
            </a:r>
            <a:r>
              <a:rPr lang="en-US" dirty="0">
                <a:hlinkClick r:id="rId2"/>
              </a:rPr>
              <a:t>www.uoguelph.ca/bla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SFOAC Website: </a:t>
            </a:r>
            <a:r>
              <a:rPr lang="en-US" dirty="0">
                <a:hlinkClick r:id="rId3"/>
              </a:rPr>
              <a:t>http://aggies.ca/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SEDRD: </a:t>
            </a:r>
            <a:r>
              <a:rPr lang="en-US" dirty="0">
                <a:hlinkClick r:id="rId4"/>
              </a:rPr>
              <a:t>https://www.uoguelph.ca/sedrd/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Counselling Services: </a:t>
            </a:r>
            <a:r>
              <a:rPr lang="en-US" dirty="0">
                <a:hlinkClick r:id="rId5"/>
              </a:rPr>
              <a:t>https://wellness.uoguelph.ca/counselling/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Student Accessibility Services: </a:t>
            </a:r>
            <a:r>
              <a:rPr lang="en-US" dirty="0">
                <a:hlinkClick r:id="rId6"/>
              </a:rPr>
              <a:t>https://wellness.uoguelph.ca/accessibility/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CSA: </a:t>
            </a:r>
            <a:r>
              <a:rPr lang="en-US" dirty="0">
                <a:hlinkClick r:id="rId7"/>
              </a:rPr>
              <a:t>www.csaonline.ca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Learning Commons: </a:t>
            </a:r>
            <a:r>
              <a:rPr lang="en-US" dirty="0">
                <a:hlinkClick r:id="rId8"/>
              </a:rPr>
              <a:t>https://learningcommons.lib.uoguelph.ca/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Career Services: </a:t>
            </a:r>
            <a:r>
              <a:rPr lang="en-US" dirty="0">
                <a:hlinkClick r:id="rId9"/>
              </a:rPr>
              <a:t>https://www.recruitguelph.ca/cecs/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The Cannon: </a:t>
            </a:r>
            <a:r>
              <a:rPr lang="en-US" dirty="0">
                <a:hlinkClick r:id="rId10"/>
              </a:rPr>
              <a:t>www.thecannon.ca</a:t>
            </a:r>
            <a:r>
              <a:rPr lang="en-US" dirty="0"/>
              <a:t>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Athletics: </a:t>
            </a:r>
            <a:r>
              <a:rPr lang="en-US" dirty="0">
                <a:hlinkClick r:id="rId11"/>
              </a:rPr>
              <a:t>http://gryphons.ca/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Experiential Learning Opportunities: </a:t>
            </a:r>
            <a:r>
              <a:rPr lang="en-US" dirty="0">
                <a:hlinkClick r:id="rId12"/>
              </a:rPr>
              <a:t>https://experienceguelph.ca/home.htm</a:t>
            </a:r>
            <a:r>
              <a:rPr lang="en-US" dirty="0"/>
              <a:t> </a:t>
            </a:r>
            <a:endParaRPr lang="en-CA" dirty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7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 Melinda Sure is Helpful…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91" y="1772816"/>
            <a:ext cx="6347714" cy="3880773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Office Location: Her Basement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Our physical office is closed and we are working remotely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/>
              <a:t>Melinda’s email: mavanryn@uoguelph.ca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Availability: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Typically 8am – 4pm Monday to Friday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Booking appointments: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Done through my assistant, Ellen: </a:t>
            </a:r>
            <a:r>
              <a:rPr lang="en-US" dirty="0">
                <a:hlinkClick r:id="rId2"/>
              </a:rPr>
              <a:t>https://oac-program-counselling.uoguelph.ca/contact/bla-contacts</a:t>
            </a:r>
            <a:r>
              <a:rPr lang="en-US" dirty="0"/>
              <a:t> </a:t>
            </a:r>
          </a:p>
          <a:p>
            <a:pPr marL="640080" lvl="1" indent="-237744">
              <a:buFont typeface="Verdana"/>
              <a:buChar char="◦"/>
              <a:defRPr/>
            </a:pPr>
            <a:endParaRPr lang="en-US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Note I am on medical leave effective today for approximately 3 weeks. </a:t>
            </a:r>
          </a:p>
        </p:txBody>
      </p:sp>
      <p:pic>
        <p:nvPicPr>
          <p:cNvPr id="4" name="Picture 6" descr="Johnston From Belo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9391" y="5013176"/>
            <a:ext cx="2678011" cy="197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87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n-CA" dirty="0"/>
              <a:t>Melinda </a:t>
            </a:r>
            <a:r>
              <a:rPr lang="en-CA" dirty="0" err="1"/>
              <a:t>Vanryn</a:t>
            </a:r>
            <a:r>
              <a:rPr lang="en-CA" dirty="0"/>
              <a:t> - Program Counsellor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First point of contact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General policy help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Course schedule difficulties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time (long term sickness)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final exams 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22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Undergraduate Calendar</a:t>
            </a:r>
          </a:p>
          <a:p>
            <a:pPr lvl="1"/>
            <a:r>
              <a:rPr lang="en-CA" dirty="0"/>
              <a:t>Polices, degree requirements, dates, course information etc.</a:t>
            </a:r>
          </a:p>
          <a:p>
            <a:r>
              <a:rPr lang="en-CA" dirty="0" err="1"/>
              <a:t>Listservs</a:t>
            </a:r>
            <a:endParaRPr lang="en-CA" dirty="0"/>
          </a:p>
          <a:p>
            <a:pPr lvl="1"/>
            <a:r>
              <a:rPr lang="en-CA" dirty="0"/>
              <a:t>Emails from me, SFOAC, Diana and Registrar’s Office.</a:t>
            </a:r>
          </a:p>
          <a:p>
            <a:r>
              <a:rPr lang="en-CA" dirty="0"/>
              <a:t>Websites</a:t>
            </a:r>
          </a:p>
          <a:p>
            <a:pPr lvl="1"/>
            <a:r>
              <a:rPr lang="en-CA" dirty="0"/>
              <a:t>Search bar on uogueph.ca</a:t>
            </a:r>
          </a:p>
          <a:p>
            <a:pPr lvl="1"/>
            <a:r>
              <a:rPr lang="en-US" dirty="0"/>
              <a:t>https://oac-program-counselling.uoguelph.ca/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71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 by People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Martin Holland</a:t>
            </a:r>
          </a:p>
          <a:p>
            <a:pPr lvl="1"/>
            <a:r>
              <a:rPr lang="en-CA" dirty="0"/>
              <a:t>Specialist for your degree program</a:t>
            </a:r>
          </a:p>
          <a:p>
            <a:r>
              <a:rPr lang="en-CA" dirty="0"/>
              <a:t>Diana </a:t>
            </a:r>
            <a:r>
              <a:rPr lang="en-CA" dirty="0" err="1"/>
              <a:t>Foolen</a:t>
            </a:r>
            <a:endParaRPr lang="en-CA" dirty="0"/>
          </a:p>
          <a:p>
            <a:pPr lvl="1"/>
            <a:r>
              <a:rPr lang="en-US" dirty="0"/>
              <a:t>Jack of all trades; will get you the information you need or point you in the right direction</a:t>
            </a:r>
          </a:p>
          <a:p>
            <a:r>
              <a:rPr lang="en-CA" dirty="0"/>
              <a:t>NOT your friends</a:t>
            </a:r>
          </a:p>
          <a:p>
            <a:pPr lvl="1"/>
            <a:r>
              <a:rPr lang="en-CA" dirty="0"/>
              <a:t>They are great people, but sometimes are not correctly informed.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207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My Progress and Planning Tool on </a:t>
            </a:r>
            <a:r>
              <a:rPr lang="en-CA" dirty="0" err="1"/>
              <a:t>WebAdvisor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Very helpful for degree requirements!</a:t>
            </a:r>
          </a:p>
        </p:txBody>
      </p:sp>
    </p:spTree>
    <p:extLst>
      <p:ext uri="{BB962C8B-B14F-4D97-AF65-F5344CB8AC3E}">
        <p14:creationId xmlns:p14="http://schemas.microsoft.com/office/powerpoint/2010/main" val="183015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75D1-BB32-4D49-A806-48BB3114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BD57A-D326-4EEF-B2F9-1A5B6C4B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Confirm you have no conflicts NOW!</a:t>
            </a:r>
          </a:p>
          <a:p>
            <a:pPr lvl="1"/>
            <a:r>
              <a:rPr lang="en-US" dirty="0"/>
              <a:t>Note how long some labs/lectures are</a:t>
            </a:r>
          </a:p>
          <a:p>
            <a:r>
              <a:rPr lang="en-US" dirty="0"/>
              <a:t>Why do some of my classes still say times are TBD?</a:t>
            </a:r>
          </a:p>
          <a:p>
            <a:pPr lvl="1"/>
            <a:r>
              <a:rPr lang="en-US" dirty="0"/>
              <a:t>Distance Education (DE) vs. Asynchronous vs. Remote</a:t>
            </a:r>
          </a:p>
          <a:p>
            <a:r>
              <a:rPr lang="en-US" dirty="0"/>
              <a:t>Do I need to “attend” synchronous courses?</a:t>
            </a:r>
          </a:p>
          <a:p>
            <a:pPr lvl="1"/>
            <a:r>
              <a:rPr lang="en-US" dirty="0"/>
              <a:t>Read outlines carefully to see what the requirements and resources are for each course</a:t>
            </a:r>
          </a:p>
          <a:p>
            <a:r>
              <a:rPr lang="en-US" dirty="0"/>
              <a:t>I don’t have a scheduled exam. Is that normal?</a:t>
            </a:r>
          </a:p>
          <a:p>
            <a:pPr lvl="1"/>
            <a:r>
              <a:rPr lang="en-US" dirty="0"/>
              <a:t>Alternates to exams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7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with all the Acronyms?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824536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OAC is Ontario Agricultural College</a:t>
            </a:r>
          </a:p>
          <a:p>
            <a:pPr lvl="1"/>
            <a:r>
              <a:rPr lang="en-CA" dirty="0"/>
              <a:t>The college you are associated with</a:t>
            </a:r>
          </a:p>
          <a:p>
            <a:r>
              <a:rPr lang="en-CA" dirty="0"/>
              <a:t>BLA is your degree program</a:t>
            </a:r>
          </a:p>
          <a:p>
            <a:pPr lvl="1"/>
            <a:r>
              <a:rPr lang="en-CA" dirty="0"/>
              <a:t>This is what will be after your name when you graduate</a:t>
            </a:r>
          </a:p>
          <a:p>
            <a:r>
              <a:rPr lang="en-CA" dirty="0"/>
              <a:t>SEDRD is the School of Environmental Design and Rural Development</a:t>
            </a:r>
          </a:p>
          <a:p>
            <a:pPr lvl="1"/>
            <a:r>
              <a:rPr lang="en-CA" dirty="0"/>
              <a:t>The department you are associated with</a:t>
            </a:r>
          </a:p>
          <a:p>
            <a:r>
              <a:rPr lang="en-CA" dirty="0"/>
              <a:t>LC is the Learning Commons</a:t>
            </a:r>
          </a:p>
          <a:p>
            <a:pPr lvl="1"/>
            <a:r>
              <a:rPr lang="en-CA" dirty="0"/>
              <a:t>In the library; offers writing, research, exam help</a:t>
            </a:r>
          </a:p>
          <a:p>
            <a:r>
              <a:rPr lang="en-CA" dirty="0"/>
              <a:t>SAS is Student Accessibilities Services </a:t>
            </a:r>
          </a:p>
          <a:p>
            <a:pPr lvl="1"/>
            <a:r>
              <a:rPr lang="en-CA" dirty="0"/>
              <a:t>Offers services for students with disabilities</a:t>
            </a:r>
          </a:p>
          <a:p>
            <a:r>
              <a:rPr lang="en-CA" dirty="0"/>
              <a:t>SLG is Supported Learning Groups</a:t>
            </a:r>
          </a:p>
          <a:p>
            <a:pPr lvl="1"/>
            <a:r>
              <a:rPr lang="en-CA" dirty="0"/>
              <a:t>Small group learning environments for select courses</a:t>
            </a:r>
          </a:p>
          <a:p>
            <a:r>
              <a:rPr lang="en-CA" dirty="0"/>
              <a:t>TA is Teaching Assistant</a:t>
            </a:r>
          </a:p>
          <a:p>
            <a:pPr lvl="1"/>
            <a:r>
              <a:rPr lang="en-CA" dirty="0"/>
              <a:t>Work with instructors to help students with specific courses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40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Really? There are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FA is Faculty Advisor</a:t>
            </a:r>
          </a:p>
          <a:p>
            <a:pPr lvl="1"/>
            <a:r>
              <a:rPr lang="en-CA" dirty="0"/>
              <a:t>Faculty member who is an expert in your major; you have no major, but Martin is your expert for BLA.</a:t>
            </a:r>
          </a:p>
          <a:p>
            <a:r>
              <a:rPr lang="en-CA" dirty="0"/>
              <a:t>CIP is Centre for International Programs</a:t>
            </a:r>
          </a:p>
          <a:p>
            <a:pPr lvl="1"/>
            <a:r>
              <a:rPr lang="en-CA" dirty="0"/>
              <a:t>Department responsible for exchange</a:t>
            </a:r>
          </a:p>
          <a:p>
            <a:r>
              <a:rPr lang="en-CA" dirty="0"/>
              <a:t>CECS is Coop and Career Services</a:t>
            </a:r>
          </a:p>
          <a:p>
            <a:pPr lvl="1"/>
            <a:r>
              <a:rPr lang="en-CA" dirty="0"/>
              <a:t>Runs job fairs, mock interviews, resume writing help</a:t>
            </a:r>
          </a:p>
          <a:p>
            <a:r>
              <a:rPr lang="en-CA" dirty="0"/>
              <a:t>LASS is Landscape Architecture Student Society</a:t>
            </a:r>
          </a:p>
          <a:p>
            <a:pPr lvl="1"/>
            <a:r>
              <a:rPr lang="en-CA" dirty="0"/>
              <a:t>Your degree program student government</a:t>
            </a:r>
          </a:p>
          <a:p>
            <a:r>
              <a:rPr lang="en-CA" dirty="0"/>
              <a:t>SFOAC is Student Federation of the Ontario Agricultural College</a:t>
            </a:r>
          </a:p>
          <a:p>
            <a:pPr lvl="1"/>
            <a:r>
              <a:rPr lang="en-CA" dirty="0"/>
              <a:t>Your college student government</a:t>
            </a:r>
          </a:p>
          <a:p>
            <a:r>
              <a:rPr lang="en-CA" dirty="0"/>
              <a:t>CSA is Central Student Association</a:t>
            </a:r>
          </a:p>
          <a:p>
            <a:pPr lvl="1"/>
            <a:r>
              <a:rPr lang="en-CA" dirty="0"/>
              <a:t>Your university student government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091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day to add classes:</a:t>
            </a:r>
          </a:p>
          <a:p>
            <a:pPr lvl="1"/>
            <a:r>
              <a:rPr lang="en-CA" dirty="0"/>
              <a:t>September 17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Last day to drop classes (Last Class Day):</a:t>
            </a:r>
          </a:p>
          <a:p>
            <a:pPr lvl="1"/>
            <a:r>
              <a:rPr lang="en-CA" dirty="0"/>
              <a:t>December 3</a:t>
            </a:r>
            <a:r>
              <a:rPr lang="en-CA" baseline="30000" dirty="0"/>
              <a:t>rd</a:t>
            </a:r>
            <a:r>
              <a:rPr lang="en-CA" dirty="0"/>
              <a:t>  </a:t>
            </a:r>
          </a:p>
          <a:p>
            <a:r>
              <a:rPr lang="en-CA" dirty="0"/>
              <a:t>All dates:</a:t>
            </a:r>
          </a:p>
          <a:p>
            <a:pPr lvl="1"/>
            <a:r>
              <a:rPr lang="en-CA" dirty="0">
                <a:hlinkClick r:id="rId2" action="ppaction://hlinkfile"/>
              </a:rPr>
              <a:t>https://www.uoguelph.ca/registrar/calendars/undergraduate/current/c03/index.shtml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7686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</TotalTime>
  <Words>736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Trebuchet MS</vt:lpstr>
      <vt:lpstr>Verdana</vt:lpstr>
      <vt:lpstr>Wingdings 2</vt:lpstr>
      <vt:lpstr>Wingdings 3</vt:lpstr>
      <vt:lpstr>Facet</vt:lpstr>
      <vt:lpstr>Bachelor of Landscape Architecture</vt:lpstr>
      <vt:lpstr>Who Am I? </vt:lpstr>
      <vt:lpstr>Being Informed </vt:lpstr>
      <vt:lpstr>Being Informed by People </vt:lpstr>
      <vt:lpstr>My Progress and Planning Tool on WebAdvisor</vt:lpstr>
      <vt:lpstr>Course Notes</vt:lpstr>
      <vt:lpstr>What’s with all the Acronyms?</vt:lpstr>
      <vt:lpstr>Really? There are more?</vt:lpstr>
      <vt:lpstr>Important Dates</vt:lpstr>
      <vt:lpstr>Take Away Tips</vt:lpstr>
      <vt:lpstr>Helpful Websites</vt:lpstr>
      <vt:lpstr>That Melinda Sure is Helpful…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Science in Agriculture</dc:title>
  <dc:creator>Melinda</dc:creator>
  <cp:lastModifiedBy>Melinda Vanryn</cp:lastModifiedBy>
  <cp:revision>45</cp:revision>
  <cp:lastPrinted>2016-09-06T20:07:10Z</cp:lastPrinted>
  <dcterms:created xsi:type="dcterms:W3CDTF">2016-04-05T14:03:49Z</dcterms:created>
  <dcterms:modified xsi:type="dcterms:W3CDTF">2021-09-07T14:14:25Z</dcterms:modified>
</cp:coreProperties>
</file>