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sldIdLst>
    <p:sldId id="256" r:id="rId2"/>
    <p:sldId id="257" r:id="rId3"/>
    <p:sldId id="277" r:id="rId4"/>
    <p:sldId id="278" r:id="rId5"/>
    <p:sldId id="269" r:id="rId6"/>
    <p:sldId id="282" r:id="rId7"/>
    <p:sldId id="275" r:id="rId8"/>
    <p:sldId id="280" r:id="rId9"/>
    <p:sldId id="274" r:id="rId10"/>
    <p:sldId id="261" r:id="rId11"/>
    <p:sldId id="262" r:id="rId12"/>
    <p:sldId id="271" r:id="rId13"/>
    <p:sldId id="283" r:id="rId14"/>
    <p:sldId id="293" r:id="rId15"/>
    <p:sldId id="294" r:id="rId16"/>
    <p:sldId id="292" r:id="rId17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hyperlink" Target="https://classfind.com/guelph" TargetMode="External"/><Relationship Id="rId4" Type="http://schemas.openxmlformats.org/officeDocument/2006/relationships/image" Target="../media/image10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image" Target="../media/image11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find.com/guelph" TargetMode="External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4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2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#4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663E3B-08F0-4BD7-B7F7-E74F02EBDF6D}" type="doc">
      <dgm:prSet loTypeId="urn:microsoft.com/office/officeart/2016/7/layout/RepeatingBendingProcessNew" loCatId="process" qsTypeId="urn:microsoft.com/office/officeart/2005/8/quickstyle/simple1#8" qsCatId="simple" csTypeId="urn:microsoft.com/office/officeart/2005/8/colors/colorful5#2" csCatId="colorful" phldr="1"/>
      <dgm:spPr/>
      <dgm:t>
        <a:bodyPr/>
        <a:lstStyle/>
        <a:p>
          <a:endParaRPr lang="en-US"/>
        </a:p>
      </dgm:t>
    </dgm:pt>
    <dgm:pt modelId="{02788A61-F7AE-4869-BD65-3A37D365E983}">
      <dgm:prSet/>
      <dgm:spPr/>
      <dgm:t>
        <a:bodyPr/>
        <a:lstStyle/>
        <a:p>
          <a:r>
            <a:rPr lang="en-CA" dirty="0"/>
            <a:t>Ask for help.</a:t>
          </a:r>
        </a:p>
        <a:p>
          <a:r>
            <a:rPr lang="en-CA" dirty="0"/>
            <a:t>I can’t emphasize this enough.</a:t>
          </a:r>
          <a:endParaRPr lang="en-US" dirty="0"/>
        </a:p>
      </dgm:t>
    </dgm:pt>
    <dgm:pt modelId="{E106B6A4-4920-48D0-BE93-3F0434C6C0B1}" type="parTrans" cxnId="{6658B6D5-E43E-48BD-92CD-3D4D77833981}">
      <dgm:prSet/>
      <dgm:spPr/>
      <dgm:t>
        <a:bodyPr/>
        <a:lstStyle/>
        <a:p>
          <a:endParaRPr lang="en-US"/>
        </a:p>
      </dgm:t>
    </dgm:pt>
    <dgm:pt modelId="{DAFADA26-CD54-4AED-BC6D-09CF64ECDCC0}" type="sibTrans" cxnId="{6658B6D5-E43E-48BD-92CD-3D4D77833981}">
      <dgm:prSet/>
      <dgm:spPr/>
      <dgm:t>
        <a:bodyPr/>
        <a:lstStyle/>
        <a:p>
          <a:endParaRPr lang="en-US"/>
        </a:p>
      </dgm:t>
    </dgm:pt>
    <dgm:pt modelId="{79BF1335-813D-4276-A000-14AEF9CB9DFE}">
      <dgm:prSet/>
      <dgm:spPr/>
      <dgm:t>
        <a:bodyPr/>
        <a:lstStyle/>
        <a:p>
          <a:r>
            <a:rPr lang="en-US" dirty="0"/>
            <a:t>Go to class! Why do some of my classes still say times are TBD? DE01 means it’s an online course</a:t>
          </a:r>
        </a:p>
      </dgm:t>
    </dgm:pt>
    <dgm:pt modelId="{26AB2C24-E6E0-4F7D-9995-BEED1C6BC137}" type="parTrans" cxnId="{593A2A49-BD47-48C0-8366-511D483E2F06}">
      <dgm:prSet/>
      <dgm:spPr/>
      <dgm:t>
        <a:bodyPr/>
        <a:lstStyle/>
        <a:p>
          <a:endParaRPr lang="en-US"/>
        </a:p>
      </dgm:t>
    </dgm:pt>
    <dgm:pt modelId="{E9BF2C67-1101-497D-9EE2-4DAA248DCAE9}" type="sibTrans" cxnId="{593A2A49-BD47-48C0-8366-511D483E2F06}">
      <dgm:prSet/>
      <dgm:spPr/>
      <dgm:t>
        <a:bodyPr/>
        <a:lstStyle/>
        <a:p>
          <a:endParaRPr lang="en-US"/>
        </a:p>
      </dgm:t>
    </dgm:pt>
    <dgm:pt modelId="{2CC9E4A3-3A17-4E03-A235-83EADC135B33}">
      <dgm:prSet/>
      <dgm:spPr/>
      <dgm:t>
        <a:bodyPr/>
        <a:lstStyle/>
        <a:p>
          <a:r>
            <a:rPr lang="en-US" b="1" dirty="0"/>
            <a:t>Course Outlines</a:t>
          </a:r>
        </a:p>
        <a:p>
          <a:r>
            <a:rPr lang="en-US" dirty="0"/>
            <a:t>Read them! They contain important information concerning lab times, course policies etc.</a:t>
          </a:r>
        </a:p>
      </dgm:t>
    </dgm:pt>
    <dgm:pt modelId="{E44C26C7-04BB-4DB9-9DB2-D673AF76C2B9}" type="parTrans" cxnId="{FA10A89F-2DCD-4EB3-8220-23D35781E150}">
      <dgm:prSet/>
      <dgm:spPr/>
      <dgm:t>
        <a:bodyPr/>
        <a:lstStyle/>
        <a:p>
          <a:endParaRPr lang="en-US"/>
        </a:p>
      </dgm:t>
    </dgm:pt>
    <dgm:pt modelId="{EFEE0F78-293D-4DD6-B5C4-4C9D863F2038}" type="sibTrans" cxnId="{FA10A89F-2DCD-4EB3-8220-23D35781E150}">
      <dgm:prSet/>
      <dgm:spPr/>
      <dgm:t>
        <a:bodyPr/>
        <a:lstStyle/>
        <a:p>
          <a:endParaRPr lang="en-US"/>
        </a:p>
      </dgm:t>
    </dgm:pt>
    <dgm:pt modelId="{38848C82-ED2C-4ACF-9932-C6738E5A2FCE}">
      <dgm:prSet/>
      <dgm:spPr/>
      <dgm:t>
        <a:bodyPr/>
        <a:lstStyle/>
        <a:p>
          <a:r>
            <a:rPr lang="en-US"/>
            <a:t>Courselink for all class information</a:t>
          </a:r>
        </a:p>
      </dgm:t>
    </dgm:pt>
    <dgm:pt modelId="{1FB3C1AD-A0BE-4DB5-AB6D-F09A386CB8FD}" type="parTrans" cxnId="{3F8F9AC8-84D3-430F-B320-6E0833D8EF8D}">
      <dgm:prSet/>
      <dgm:spPr/>
      <dgm:t>
        <a:bodyPr/>
        <a:lstStyle/>
        <a:p>
          <a:endParaRPr lang="en-US"/>
        </a:p>
      </dgm:t>
    </dgm:pt>
    <dgm:pt modelId="{05B74E92-FA54-4E24-B980-0E2809CFA7DB}" type="sibTrans" cxnId="{3F8F9AC8-84D3-430F-B320-6E0833D8EF8D}">
      <dgm:prSet/>
      <dgm:spPr/>
      <dgm:t>
        <a:bodyPr/>
        <a:lstStyle/>
        <a:p>
          <a:endParaRPr lang="en-US"/>
        </a:p>
      </dgm:t>
    </dgm:pt>
    <dgm:pt modelId="{32D9E4FD-2A3A-42FD-A768-1A06AEE3F497}">
      <dgm:prSet/>
      <dgm:spPr/>
      <dgm:t>
        <a:bodyPr/>
        <a:lstStyle/>
        <a:p>
          <a:r>
            <a:rPr lang="en-US"/>
            <a:t>Instructors can help you! </a:t>
          </a:r>
        </a:p>
      </dgm:t>
    </dgm:pt>
    <dgm:pt modelId="{71D83DCB-0F1F-4CCF-9B09-65AE6D44A208}" type="parTrans" cxnId="{DE76AC24-2D12-49A5-8BFB-252C1C018C3B}">
      <dgm:prSet/>
      <dgm:spPr/>
      <dgm:t>
        <a:bodyPr/>
        <a:lstStyle/>
        <a:p>
          <a:endParaRPr lang="en-US"/>
        </a:p>
      </dgm:t>
    </dgm:pt>
    <dgm:pt modelId="{7922138D-7137-4114-A284-85C565494C17}" type="sibTrans" cxnId="{DE76AC24-2D12-49A5-8BFB-252C1C018C3B}">
      <dgm:prSet/>
      <dgm:spPr/>
      <dgm:t>
        <a:bodyPr/>
        <a:lstStyle/>
        <a:p>
          <a:endParaRPr lang="en-US"/>
        </a:p>
      </dgm:t>
    </dgm:pt>
    <dgm:pt modelId="{84374952-2457-4CB9-9787-1DD1AF246D8E}">
      <dgm:prSet/>
      <dgm:spPr/>
      <dgm:t>
        <a:bodyPr/>
        <a:lstStyle/>
        <a:p>
          <a:r>
            <a:rPr lang="en-US"/>
            <a:t>If a class is not going well talk to someone (who?) before the last class day</a:t>
          </a:r>
        </a:p>
      </dgm:t>
    </dgm:pt>
    <dgm:pt modelId="{323B8608-12C7-4BE8-89F0-629F2BF23B0C}" type="parTrans" cxnId="{29D61941-8191-47E5-9817-EDD212BB61A9}">
      <dgm:prSet/>
      <dgm:spPr/>
      <dgm:t>
        <a:bodyPr/>
        <a:lstStyle/>
        <a:p>
          <a:endParaRPr lang="en-US"/>
        </a:p>
      </dgm:t>
    </dgm:pt>
    <dgm:pt modelId="{8FCCACDF-C873-4EFB-9682-A2A0055D53FF}" type="sibTrans" cxnId="{29D61941-8191-47E5-9817-EDD212BB61A9}">
      <dgm:prSet/>
      <dgm:spPr/>
      <dgm:t>
        <a:bodyPr/>
        <a:lstStyle/>
        <a:p>
          <a:endParaRPr lang="en-US"/>
        </a:p>
      </dgm:t>
    </dgm:pt>
    <dgm:pt modelId="{32A7B012-D8B2-4587-A75A-D9ADA773B813}" type="pres">
      <dgm:prSet presAssocID="{C6663E3B-08F0-4BD7-B7F7-E74F02EBDF6D}" presName="Name0" presStyleCnt="0">
        <dgm:presLayoutVars>
          <dgm:dir/>
          <dgm:resizeHandles val="exact"/>
        </dgm:presLayoutVars>
      </dgm:prSet>
      <dgm:spPr/>
    </dgm:pt>
    <dgm:pt modelId="{46F72C84-667C-429B-BA4E-A794DA2E6064}" type="pres">
      <dgm:prSet presAssocID="{02788A61-F7AE-4869-BD65-3A37D365E983}" presName="node" presStyleLbl="node1" presStyleIdx="0" presStyleCnt="6">
        <dgm:presLayoutVars>
          <dgm:bulletEnabled val="1"/>
        </dgm:presLayoutVars>
      </dgm:prSet>
      <dgm:spPr/>
    </dgm:pt>
    <dgm:pt modelId="{022AEF8C-9E21-4394-A480-03D30B0A94D7}" type="pres">
      <dgm:prSet presAssocID="{DAFADA26-CD54-4AED-BC6D-09CF64ECDCC0}" presName="sibTrans" presStyleLbl="sibTrans1D1" presStyleIdx="0" presStyleCnt="5"/>
      <dgm:spPr/>
    </dgm:pt>
    <dgm:pt modelId="{9212A38C-6893-4ABB-B369-94706475FA86}" type="pres">
      <dgm:prSet presAssocID="{DAFADA26-CD54-4AED-BC6D-09CF64ECDCC0}" presName="connectorText" presStyleLbl="sibTrans1D1" presStyleIdx="0" presStyleCnt="5"/>
      <dgm:spPr/>
    </dgm:pt>
    <dgm:pt modelId="{A81DF7A4-8375-46B8-9E38-40B429216752}" type="pres">
      <dgm:prSet presAssocID="{79BF1335-813D-4276-A000-14AEF9CB9DFE}" presName="node" presStyleLbl="node1" presStyleIdx="1" presStyleCnt="6">
        <dgm:presLayoutVars>
          <dgm:bulletEnabled val="1"/>
        </dgm:presLayoutVars>
      </dgm:prSet>
      <dgm:spPr/>
    </dgm:pt>
    <dgm:pt modelId="{E4EC8893-59C9-4658-BCC2-4D7022D22F34}" type="pres">
      <dgm:prSet presAssocID="{E9BF2C67-1101-497D-9EE2-4DAA248DCAE9}" presName="sibTrans" presStyleLbl="sibTrans1D1" presStyleIdx="1" presStyleCnt="5"/>
      <dgm:spPr/>
    </dgm:pt>
    <dgm:pt modelId="{1179A867-BCE2-4BF8-A278-204D05F77CFD}" type="pres">
      <dgm:prSet presAssocID="{E9BF2C67-1101-497D-9EE2-4DAA248DCAE9}" presName="connectorText" presStyleLbl="sibTrans1D1" presStyleIdx="1" presStyleCnt="5"/>
      <dgm:spPr/>
    </dgm:pt>
    <dgm:pt modelId="{60334807-BFE7-48EF-938A-42B8E9242D56}" type="pres">
      <dgm:prSet presAssocID="{2CC9E4A3-3A17-4E03-A235-83EADC135B33}" presName="node" presStyleLbl="node1" presStyleIdx="2" presStyleCnt="6">
        <dgm:presLayoutVars>
          <dgm:bulletEnabled val="1"/>
        </dgm:presLayoutVars>
      </dgm:prSet>
      <dgm:spPr/>
    </dgm:pt>
    <dgm:pt modelId="{53814F24-429F-42EB-A735-78607F09D7AE}" type="pres">
      <dgm:prSet presAssocID="{EFEE0F78-293D-4DD6-B5C4-4C9D863F2038}" presName="sibTrans" presStyleLbl="sibTrans1D1" presStyleIdx="2" presStyleCnt="5"/>
      <dgm:spPr/>
    </dgm:pt>
    <dgm:pt modelId="{FBFCAAAA-3036-445A-97C5-BA74A1516637}" type="pres">
      <dgm:prSet presAssocID="{EFEE0F78-293D-4DD6-B5C4-4C9D863F2038}" presName="connectorText" presStyleLbl="sibTrans1D1" presStyleIdx="2" presStyleCnt="5"/>
      <dgm:spPr/>
    </dgm:pt>
    <dgm:pt modelId="{6D7CAFA9-911D-4B38-8C26-6F49AA158DCC}" type="pres">
      <dgm:prSet presAssocID="{38848C82-ED2C-4ACF-9932-C6738E5A2FCE}" presName="node" presStyleLbl="node1" presStyleIdx="3" presStyleCnt="6">
        <dgm:presLayoutVars>
          <dgm:bulletEnabled val="1"/>
        </dgm:presLayoutVars>
      </dgm:prSet>
      <dgm:spPr/>
    </dgm:pt>
    <dgm:pt modelId="{9C058A03-D588-4FAD-B852-0BDFE392522C}" type="pres">
      <dgm:prSet presAssocID="{05B74E92-FA54-4E24-B980-0E2809CFA7DB}" presName="sibTrans" presStyleLbl="sibTrans1D1" presStyleIdx="3" presStyleCnt="5"/>
      <dgm:spPr/>
    </dgm:pt>
    <dgm:pt modelId="{6813364B-9BA5-48B9-833D-6B6E1DD9672C}" type="pres">
      <dgm:prSet presAssocID="{05B74E92-FA54-4E24-B980-0E2809CFA7DB}" presName="connectorText" presStyleLbl="sibTrans1D1" presStyleIdx="3" presStyleCnt="5"/>
      <dgm:spPr/>
    </dgm:pt>
    <dgm:pt modelId="{40782F38-7044-4688-A140-33FA37D1A0CE}" type="pres">
      <dgm:prSet presAssocID="{32D9E4FD-2A3A-42FD-A768-1A06AEE3F497}" presName="node" presStyleLbl="node1" presStyleIdx="4" presStyleCnt="6">
        <dgm:presLayoutVars>
          <dgm:bulletEnabled val="1"/>
        </dgm:presLayoutVars>
      </dgm:prSet>
      <dgm:spPr/>
    </dgm:pt>
    <dgm:pt modelId="{51D724A4-BF08-44D2-B734-98E41CD86AB7}" type="pres">
      <dgm:prSet presAssocID="{7922138D-7137-4114-A284-85C565494C17}" presName="sibTrans" presStyleLbl="sibTrans1D1" presStyleIdx="4" presStyleCnt="5"/>
      <dgm:spPr/>
    </dgm:pt>
    <dgm:pt modelId="{3598F3DC-46BB-414D-9F0C-A28CCD2A8008}" type="pres">
      <dgm:prSet presAssocID="{7922138D-7137-4114-A284-85C565494C17}" presName="connectorText" presStyleLbl="sibTrans1D1" presStyleIdx="4" presStyleCnt="5"/>
      <dgm:spPr/>
    </dgm:pt>
    <dgm:pt modelId="{70BE3BD3-74C7-4B31-89F2-CF6C561BEC5E}" type="pres">
      <dgm:prSet presAssocID="{84374952-2457-4CB9-9787-1DD1AF246D8E}" presName="node" presStyleLbl="node1" presStyleIdx="5" presStyleCnt="6">
        <dgm:presLayoutVars>
          <dgm:bulletEnabled val="1"/>
        </dgm:presLayoutVars>
      </dgm:prSet>
      <dgm:spPr/>
    </dgm:pt>
  </dgm:ptLst>
  <dgm:cxnLst>
    <dgm:cxn modelId="{B1160813-9EFB-4161-B8C4-E6F896C7858E}" type="presOf" srcId="{2CC9E4A3-3A17-4E03-A235-83EADC135B33}" destId="{60334807-BFE7-48EF-938A-42B8E9242D56}" srcOrd="0" destOrd="0" presId="urn:microsoft.com/office/officeart/2016/7/layout/RepeatingBendingProcessNew"/>
    <dgm:cxn modelId="{D4FA371C-03A1-4782-80AF-57DE6BCA324F}" type="presOf" srcId="{05B74E92-FA54-4E24-B980-0E2809CFA7DB}" destId="{9C058A03-D588-4FAD-B852-0BDFE392522C}" srcOrd="0" destOrd="0" presId="urn:microsoft.com/office/officeart/2016/7/layout/RepeatingBendingProcessNew"/>
    <dgm:cxn modelId="{DE76AC24-2D12-49A5-8BFB-252C1C018C3B}" srcId="{C6663E3B-08F0-4BD7-B7F7-E74F02EBDF6D}" destId="{32D9E4FD-2A3A-42FD-A768-1A06AEE3F497}" srcOrd="4" destOrd="0" parTransId="{71D83DCB-0F1F-4CCF-9B09-65AE6D44A208}" sibTransId="{7922138D-7137-4114-A284-85C565494C17}"/>
    <dgm:cxn modelId="{683D9633-072E-40CD-A086-40B9DA06C277}" type="presOf" srcId="{DAFADA26-CD54-4AED-BC6D-09CF64ECDCC0}" destId="{022AEF8C-9E21-4394-A480-03D30B0A94D7}" srcOrd="0" destOrd="0" presId="urn:microsoft.com/office/officeart/2016/7/layout/RepeatingBendingProcessNew"/>
    <dgm:cxn modelId="{4B4AC036-9D98-4EF8-8527-1C76AC0C6D67}" type="presOf" srcId="{84374952-2457-4CB9-9787-1DD1AF246D8E}" destId="{70BE3BD3-74C7-4B31-89F2-CF6C561BEC5E}" srcOrd="0" destOrd="0" presId="urn:microsoft.com/office/officeart/2016/7/layout/RepeatingBendingProcessNew"/>
    <dgm:cxn modelId="{691DF55C-CCC1-4B8C-94E5-106697D2421E}" type="presOf" srcId="{EFEE0F78-293D-4DD6-B5C4-4C9D863F2038}" destId="{FBFCAAAA-3036-445A-97C5-BA74A1516637}" srcOrd="1" destOrd="0" presId="urn:microsoft.com/office/officeart/2016/7/layout/RepeatingBendingProcessNew"/>
    <dgm:cxn modelId="{29D61941-8191-47E5-9817-EDD212BB61A9}" srcId="{C6663E3B-08F0-4BD7-B7F7-E74F02EBDF6D}" destId="{84374952-2457-4CB9-9787-1DD1AF246D8E}" srcOrd="5" destOrd="0" parTransId="{323B8608-12C7-4BE8-89F0-629F2BF23B0C}" sibTransId="{8FCCACDF-C873-4EFB-9682-A2A0055D53FF}"/>
    <dgm:cxn modelId="{593A2A49-BD47-48C0-8366-511D483E2F06}" srcId="{C6663E3B-08F0-4BD7-B7F7-E74F02EBDF6D}" destId="{79BF1335-813D-4276-A000-14AEF9CB9DFE}" srcOrd="1" destOrd="0" parTransId="{26AB2C24-E6E0-4F7D-9995-BEED1C6BC137}" sibTransId="{E9BF2C67-1101-497D-9EE2-4DAA248DCAE9}"/>
    <dgm:cxn modelId="{74787C6B-7D6C-4802-AC4E-48BA2AD310C4}" type="presOf" srcId="{C6663E3B-08F0-4BD7-B7F7-E74F02EBDF6D}" destId="{32A7B012-D8B2-4587-A75A-D9ADA773B813}" srcOrd="0" destOrd="0" presId="urn:microsoft.com/office/officeart/2016/7/layout/RepeatingBendingProcessNew"/>
    <dgm:cxn modelId="{BC91AC4B-4FC3-4F5D-A826-F99609107C9A}" type="presOf" srcId="{E9BF2C67-1101-497D-9EE2-4DAA248DCAE9}" destId="{E4EC8893-59C9-4658-BCC2-4D7022D22F34}" srcOrd="0" destOrd="0" presId="urn:microsoft.com/office/officeart/2016/7/layout/RepeatingBendingProcessNew"/>
    <dgm:cxn modelId="{09A8367C-859A-4BDA-9E1F-89C04EFCC207}" type="presOf" srcId="{E9BF2C67-1101-497D-9EE2-4DAA248DCAE9}" destId="{1179A867-BCE2-4BF8-A278-204D05F77CFD}" srcOrd="1" destOrd="0" presId="urn:microsoft.com/office/officeart/2016/7/layout/RepeatingBendingProcessNew"/>
    <dgm:cxn modelId="{4898187F-6F1C-47BF-A19A-9CC4F03F5F85}" type="presOf" srcId="{32D9E4FD-2A3A-42FD-A768-1A06AEE3F497}" destId="{40782F38-7044-4688-A140-33FA37D1A0CE}" srcOrd="0" destOrd="0" presId="urn:microsoft.com/office/officeart/2016/7/layout/RepeatingBendingProcessNew"/>
    <dgm:cxn modelId="{ED8AE68D-653A-4B74-9EF9-A24E60D275E7}" type="presOf" srcId="{38848C82-ED2C-4ACF-9932-C6738E5A2FCE}" destId="{6D7CAFA9-911D-4B38-8C26-6F49AA158DCC}" srcOrd="0" destOrd="0" presId="urn:microsoft.com/office/officeart/2016/7/layout/RepeatingBendingProcessNew"/>
    <dgm:cxn modelId="{9413158E-C3DA-48FD-BDCC-439D177F4613}" type="presOf" srcId="{05B74E92-FA54-4E24-B980-0E2809CFA7DB}" destId="{6813364B-9BA5-48B9-833D-6B6E1DD9672C}" srcOrd="1" destOrd="0" presId="urn:microsoft.com/office/officeart/2016/7/layout/RepeatingBendingProcessNew"/>
    <dgm:cxn modelId="{89BE228F-FCA8-47D8-8FFD-225FDAD303BC}" type="presOf" srcId="{7922138D-7137-4114-A284-85C565494C17}" destId="{51D724A4-BF08-44D2-B734-98E41CD86AB7}" srcOrd="0" destOrd="0" presId="urn:microsoft.com/office/officeart/2016/7/layout/RepeatingBendingProcessNew"/>
    <dgm:cxn modelId="{8C1FAC94-7FA4-4E04-BAB2-FCEDB38E19D2}" type="presOf" srcId="{7922138D-7137-4114-A284-85C565494C17}" destId="{3598F3DC-46BB-414D-9F0C-A28CCD2A8008}" srcOrd="1" destOrd="0" presId="urn:microsoft.com/office/officeart/2016/7/layout/RepeatingBendingProcessNew"/>
    <dgm:cxn modelId="{FA10A89F-2DCD-4EB3-8220-23D35781E150}" srcId="{C6663E3B-08F0-4BD7-B7F7-E74F02EBDF6D}" destId="{2CC9E4A3-3A17-4E03-A235-83EADC135B33}" srcOrd="2" destOrd="0" parTransId="{E44C26C7-04BB-4DB9-9DB2-D673AF76C2B9}" sibTransId="{EFEE0F78-293D-4DD6-B5C4-4C9D863F2038}"/>
    <dgm:cxn modelId="{2FA905C3-8907-4111-9BCE-E54562300DBC}" type="presOf" srcId="{02788A61-F7AE-4869-BD65-3A37D365E983}" destId="{46F72C84-667C-429B-BA4E-A794DA2E6064}" srcOrd="0" destOrd="0" presId="urn:microsoft.com/office/officeart/2016/7/layout/RepeatingBendingProcessNew"/>
    <dgm:cxn modelId="{251852C8-8541-472D-8A0C-853AB8D95149}" type="presOf" srcId="{79BF1335-813D-4276-A000-14AEF9CB9DFE}" destId="{A81DF7A4-8375-46B8-9E38-40B429216752}" srcOrd="0" destOrd="0" presId="urn:microsoft.com/office/officeart/2016/7/layout/RepeatingBendingProcessNew"/>
    <dgm:cxn modelId="{3F8F9AC8-84D3-430F-B320-6E0833D8EF8D}" srcId="{C6663E3B-08F0-4BD7-B7F7-E74F02EBDF6D}" destId="{38848C82-ED2C-4ACF-9932-C6738E5A2FCE}" srcOrd="3" destOrd="0" parTransId="{1FB3C1AD-A0BE-4DB5-AB6D-F09A386CB8FD}" sibTransId="{05B74E92-FA54-4E24-B980-0E2809CFA7DB}"/>
    <dgm:cxn modelId="{D45EFCD1-15EA-43FF-A68C-1F2AB7D1B244}" type="presOf" srcId="{EFEE0F78-293D-4DD6-B5C4-4C9D863F2038}" destId="{53814F24-429F-42EB-A735-78607F09D7AE}" srcOrd="0" destOrd="0" presId="urn:microsoft.com/office/officeart/2016/7/layout/RepeatingBendingProcessNew"/>
    <dgm:cxn modelId="{6658B6D5-E43E-48BD-92CD-3D4D77833981}" srcId="{C6663E3B-08F0-4BD7-B7F7-E74F02EBDF6D}" destId="{02788A61-F7AE-4869-BD65-3A37D365E983}" srcOrd="0" destOrd="0" parTransId="{E106B6A4-4920-48D0-BE93-3F0434C6C0B1}" sibTransId="{DAFADA26-CD54-4AED-BC6D-09CF64ECDCC0}"/>
    <dgm:cxn modelId="{702EC8F3-43AA-4319-A222-CA2DCF9678F8}" type="presOf" srcId="{DAFADA26-CD54-4AED-BC6D-09CF64ECDCC0}" destId="{9212A38C-6893-4ABB-B369-94706475FA86}" srcOrd="1" destOrd="0" presId="urn:microsoft.com/office/officeart/2016/7/layout/RepeatingBendingProcessNew"/>
    <dgm:cxn modelId="{EDC0560F-620D-44F8-987B-EB5840C72EEB}" type="presParOf" srcId="{32A7B012-D8B2-4587-A75A-D9ADA773B813}" destId="{46F72C84-667C-429B-BA4E-A794DA2E6064}" srcOrd="0" destOrd="0" presId="urn:microsoft.com/office/officeart/2016/7/layout/RepeatingBendingProcessNew"/>
    <dgm:cxn modelId="{3C835D89-B9B8-4B8D-972A-CCBF04E72F7A}" type="presParOf" srcId="{32A7B012-D8B2-4587-A75A-D9ADA773B813}" destId="{022AEF8C-9E21-4394-A480-03D30B0A94D7}" srcOrd="1" destOrd="0" presId="urn:microsoft.com/office/officeart/2016/7/layout/RepeatingBendingProcessNew"/>
    <dgm:cxn modelId="{4CA0F4DE-6403-48CA-AE48-C216EDB5048F}" type="presParOf" srcId="{022AEF8C-9E21-4394-A480-03D30B0A94D7}" destId="{9212A38C-6893-4ABB-B369-94706475FA86}" srcOrd="0" destOrd="0" presId="urn:microsoft.com/office/officeart/2016/7/layout/RepeatingBendingProcessNew"/>
    <dgm:cxn modelId="{4B440E3E-577B-48E1-8C0B-3D47C99C7358}" type="presParOf" srcId="{32A7B012-D8B2-4587-A75A-D9ADA773B813}" destId="{A81DF7A4-8375-46B8-9E38-40B429216752}" srcOrd="2" destOrd="0" presId="urn:microsoft.com/office/officeart/2016/7/layout/RepeatingBendingProcessNew"/>
    <dgm:cxn modelId="{E86A27CD-A69A-41D1-8B10-99650D616DE6}" type="presParOf" srcId="{32A7B012-D8B2-4587-A75A-D9ADA773B813}" destId="{E4EC8893-59C9-4658-BCC2-4D7022D22F34}" srcOrd="3" destOrd="0" presId="urn:microsoft.com/office/officeart/2016/7/layout/RepeatingBendingProcessNew"/>
    <dgm:cxn modelId="{9186E396-2E3D-484C-B5D2-5ED1D76AEEEF}" type="presParOf" srcId="{E4EC8893-59C9-4658-BCC2-4D7022D22F34}" destId="{1179A867-BCE2-4BF8-A278-204D05F77CFD}" srcOrd="0" destOrd="0" presId="urn:microsoft.com/office/officeart/2016/7/layout/RepeatingBendingProcessNew"/>
    <dgm:cxn modelId="{C884DE92-8398-4456-B423-F61D9E466ECA}" type="presParOf" srcId="{32A7B012-D8B2-4587-A75A-D9ADA773B813}" destId="{60334807-BFE7-48EF-938A-42B8E9242D56}" srcOrd="4" destOrd="0" presId="urn:microsoft.com/office/officeart/2016/7/layout/RepeatingBendingProcessNew"/>
    <dgm:cxn modelId="{F4A654CC-A9C1-4288-B553-9384E7AB05F7}" type="presParOf" srcId="{32A7B012-D8B2-4587-A75A-D9ADA773B813}" destId="{53814F24-429F-42EB-A735-78607F09D7AE}" srcOrd="5" destOrd="0" presId="urn:microsoft.com/office/officeart/2016/7/layout/RepeatingBendingProcessNew"/>
    <dgm:cxn modelId="{A129FB8A-EE6A-4B26-A971-E385FC1A0AEA}" type="presParOf" srcId="{53814F24-429F-42EB-A735-78607F09D7AE}" destId="{FBFCAAAA-3036-445A-97C5-BA74A1516637}" srcOrd="0" destOrd="0" presId="urn:microsoft.com/office/officeart/2016/7/layout/RepeatingBendingProcessNew"/>
    <dgm:cxn modelId="{861BA0B4-E9B2-44FA-8C77-2113E2C23F82}" type="presParOf" srcId="{32A7B012-D8B2-4587-A75A-D9ADA773B813}" destId="{6D7CAFA9-911D-4B38-8C26-6F49AA158DCC}" srcOrd="6" destOrd="0" presId="urn:microsoft.com/office/officeart/2016/7/layout/RepeatingBendingProcessNew"/>
    <dgm:cxn modelId="{E45FFF54-E386-412F-AA65-E67B20C54B59}" type="presParOf" srcId="{32A7B012-D8B2-4587-A75A-D9ADA773B813}" destId="{9C058A03-D588-4FAD-B852-0BDFE392522C}" srcOrd="7" destOrd="0" presId="urn:microsoft.com/office/officeart/2016/7/layout/RepeatingBendingProcessNew"/>
    <dgm:cxn modelId="{CCAAF9CE-8821-492C-A732-6027464E5538}" type="presParOf" srcId="{9C058A03-D588-4FAD-B852-0BDFE392522C}" destId="{6813364B-9BA5-48B9-833D-6B6E1DD9672C}" srcOrd="0" destOrd="0" presId="urn:microsoft.com/office/officeart/2016/7/layout/RepeatingBendingProcessNew"/>
    <dgm:cxn modelId="{570F9F4B-081C-4772-9497-896322BD39F5}" type="presParOf" srcId="{32A7B012-D8B2-4587-A75A-D9ADA773B813}" destId="{40782F38-7044-4688-A140-33FA37D1A0CE}" srcOrd="8" destOrd="0" presId="urn:microsoft.com/office/officeart/2016/7/layout/RepeatingBendingProcessNew"/>
    <dgm:cxn modelId="{3362778E-4B8F-4897-B460-10463933C6C3}" type="presParOf" srcId="{32A7B012-D8B2-4587-A75A-D9ADA773B813}" destId="{51D724A4-BF08-44D2-B734-98E41CD86AB7}" srcOrd="9" destOrd="0" presId="urn:microsoft.com/office/officeart/2016/7/layout/RepeatingBendingProcessNew"/>
    <dgm:cxn modelId="{EB9DFF30-ED7C-4824-AA48-92700E20EFD6}" type="presParOf" srcId="{51D724A4-BF08-44D2-B734-98E41CD86AB7}" destId="{3598F3DC-46BB-414D-9F0C-A28CCD2A8008}" srcOrd="0" destOrd="0" presId="urn:microsoft.com/office/officeart/2016/7/layout/RepeatingBendingProcessNew"/>
    <dgm:cxn modelId="{1732D528-B40F-4893-9B8A-4C6F2404BBA1}" type="presParOf" srcId="{32A7B012-D8B2-4587-A75A-D9ADA773B813}" destId="{70BE3BD3-74C7-4B31-89F2-CF6C561BEC5E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4FC690-D0B6-4A5F-A633-666543319C31}" type="doc">
      <dgm:prSet loTypeId="urn:microsoft.com/office/officeart/2018/2/layout/IconVerticalSolidList" loCatId="icon" qsTypeId="urn:microsoft.com/office/officeart/2005/8/quickstyle/simple1#10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D2BDFA17-486F-40B3-8AB5-67373F9C23D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Labs/Seminars</a:t>
          </a:r>
        </a:p>
      </dgm:t>
    </dgm:pt>
    <dgm:pt modelId="{84B61DDB-171D-4B27-AE0C-0E9BDC6B7523}" type="parTrans" cxnId="{878B7A9A-A647-4548-816C-AC01D6962002}">
      <dgm:prSet/>
      <dgm:spPr/>
      <dgm:t>
        <a:bodyPr/>
        <a:lstStyle/>
        <a:p>
          <a:endParaRPr lang="en-US"/>
        </a:p>
      </dgm:t>
    </dgm:pt>
    <dgm:pt modelId="{7BE048D1-B8EA-4CBD-A76D-337549D14ECE}" type="sibTrans" cxnId="{878B7A9A-A647-4548-816C-AC01D6962002}">
      <dgm:prSet/>
      <dgm:spPr/>
      <dgm:t>
        <a:bodyPr/>
        <a:lstStyle/>
        <a:p>
          <a:endParaRPr lang="en-US"/>
        </a:p>
      </dgm:t>
    </dgm:pt>
    <dgm:pt modelId="{08DE1B84-2B2C-4B24-ABF3-64885DBE79E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Might not be running this week; check course outline/Courselink</a:t>
          </a:r>
        </a:p>
      </dgm:t>
    </dgm:pt>
    <dgm:pt modelId="{45C68C23-02E1-4C1C-AEDF-DE8261C0D245}" type="parTrans" cxnId="{A9279FD5-ED25-4888-AFE5-507000484D6B}">
      <dgm:prSet/>
      <dgm:spPr/>
      <dgm:t>
        <a:bodyPr/>
        <a:lstStyle/>
        <a:p>
          <a:endParaRPr lang="en-US"/>
        </a:p>
      </dgm:t>
    </dgm:pt>
    <dgm:pt modelId="{92AC434A-F37D-408B-8DD5-6E1C26B61A58}" type="sibTrans" cxnId="{A9279FD5-ED25-4888-AFE5-507000484D6B}">
      <dgm:prSet/>
      <dgm:spPr/>
      <dgm:t>
        <a:bodyPr/>
        <a:lstStyle/>
        <a:p>
          <a:endParaRPr lang="en-US"/>
        </a:p>
      </dgm:t>
    </dgm:pt>
    <dgm:pt modelId="{761426F5-4A99-4B1E-A09A-008342C31E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Finding classrooms:</a:t>
          </a:r>
        </a:p>
      </dgm:t>
    </dgm:pt>
    <dgm:pt modelId="{F3902D74-5FDD-4336-9092-042CDCAD90CF}" type="parTrans" cxnId="{A4081601-0EFB-44ED-B230-8DCC6E2FCE20}">
      <dgm:prSet/>
      <dgm:spPr/>
      <dgm:t>
        <a:bodyPr/>
        <a:lstStyle/>
        <a:p>
          <a:endParaRPr lang="en-US"/>
        </a:p>
      </dgm:t>
    </dgm:pt>
    <dgm:pt modelId="{D94EFEAC-1CF3-4516-B0A6-8BB60DC6A2E2}" type="sibTrans" cxnId="{A4081601-0EFB-44ED-B230-8DCC6E2FCE20}">
      <dgm:prSet/>
      <dgm:spPr/>
      <dgm:t>
        <a:bodyPr/>
        <a:lstStyle/>
        <a:p>
          <a:endParaRPr lang="en-US"/>
        </a:p>
      </dgm:t>
    </dgm:pt>
    <dgm:pt modelId="{47A259FC-98A2-4FA9-AF09-43712BF19F6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https://classfind.com/guelph</a:t>
          </a:r>
          <a:endParaRPr lang="en-US" dirty="0"/>
        </a:p>
      </dgm:t>
    </dgm:pt>
    <dgm:pt modelId="{01A27274-4ED1-419A-BA35-D447A167390F}" type="parTrans" cxnId="{DC9D2651-613E-4CCA-A7AF-A0634A454E05}">
      <dgm:prSet/>
      <dgm:spPr/>
      <dgm:t>
        <a:bodyPr/>
        <a:lstStyle/>
        <a:p>
          <a:endParaRPr lang="en-US"/>
        </a:p>
      </dgm:t>
    </dgm:pt>
    <dgm:pt modelId="{6A4E34CF-FB55-45CD-9966-F7D787007283}" type="sibTrans" cxnId="{DC9D2651-613E-4CCA-A7AF-A0634A454E05}">
      <dgm:prSet/>
      <dgm:spPr/>
      <dgm:t>
        <a:bodyPr/>
        <a:lstStyle/>
        <a:p>
          <a:endParaRPr lang="en-US"/>
        </a:p>
      </dgm:t>
    </dgm:pt>
    <dgm:pt modelId="{80DFB095-FBA7-46CD-97A2-E9081EB3921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Know there are academic policies! </a:t>
          </a:r>
        </a:p>
      </dgm:t>
    </dgm:pt>
    <dgm:pt modelId="{627F1C89-C54A-4F2D-A20E-FD57A5FBB24F}" type="parTrans" cxnId="{C3DDE3B7-06F6-44E3-BD69-95E081D16F4F}">
      <dgm:prSet/>
      <dgm:spPr/>
      <dgm:t>
        <a:bodyPr/>
        <a:lstStyle/>
        <a:p>
          <a:endParaRPr lang="en-US"/>
        </a:p>
      </dgm:t>
    </dgm:pt>
    <dgm:pt modelId="{20D5CE47-6D62-4D87-99A7-D68766181183}" type="sibTrans" cxnId="{C3DDE3B7-06F6-44E3-BD69-95E081D16F4F}">
      <dgm:prSet/>
      <dgm:spPr/>
      <dgm:t>
        <a:bodyPr/>
        <a:lstStyle/>
        <a:p>
          <a:endParaRPr lang="en-US"/>
        </a:p>
      </dgm:t>
    </dgm:pt>
    <dgm:pt modelId="{BE561168-5D61-4F45-B175-768823B4101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For example, continuation of studies, academic consideration, deferred exams, and student's rights and responsibilities… </a:t>
          </a:r>
        </a:p>
      </dgm:t>
    </dgm:pt>
    <dgm:pt modelId="{B04D134E-9CF3-4207-B310-E99D358E5295}" type="parTrans" cxnId="{BA8C0E5F-D667-4F89-974E-B64FA11B38E0}">
      <dgm:prSet/>
      <dgm:spPr/>
      <dgm:t>
        <a:bodyPr/>
        <a:lstStyle/>
        <a:p>
          <a:endParaRPr lang="en-US"/>
        </a:p>
      </dgm:t>
    </dgm:pt>
    <dgm:pt modelId="{BFE8C87D-DF08-4E3C-9A12-A0AF1111918F}" type="sibTrans" cxnId="{BA8C0E5F-D667-4F89-974E-B64FA11B38E0}">
      <dgm:prSet/>
      <dgm:spPr/>
      <dgm:t>
        <a:bodyPr/>
        <a:lstStyle/>
        <a:p>
          <a:endParaRPr lang="en-US"/>
        </a:p>
      </dgm:t>
    </dgm:pt>
    <dgm:pt modelId="{D5DB97BA-9419-4E20-9ECD-F2ACCE438D95}" type="pres">
      <dgm:prSet presAssocID="{374FC690-D0B6-4A5F-A633-666543319C31}" presName="root" presStyleCnt="0">
        <dgm:presLayoutVars>
          <dgm:dir/>
          <dgm:resizeHandles val="exact"/>
        </dgm:presLayoutVars>
      </dgm:prSet>
      <dgm:spPr/>
    </dgm:pt>
    <dgm:pt modelId="{E8ABF63E-2E57-416D-BB11-BB8FDCB860C1}" type="pres">
      <dgm:prSet presAssocID="{D2BDFA17-486F-40B3-8AB5-67373F9C23D3}" presName="compNode" presStyleCnt="0"/>
      <dgm:spPr/>
    </dgm:pt>
    <dgm:pt modelId="{0ACD72B8-40B5-4627-8726-22F217B0A431}" type="pres">
      <dgm:prSet presAssocID="{D2BDFA17-486F-40B3-8AB5-67373F9C23D3}" presName="bgRect" presStyleLbl="bgShp" presStyleIdx="0" presStyleCnt="3"/>
      <dgm:spPr/>
    </dgm:pt>
    <dgm:pt modelId="{9AF54A60-F1BE-45D0-BDF7-A9274DB6795E}" type="pres">
      <dgm:prSet presAssocID="{D2BDFA17-486F-40B3-8AB5-67373F9C23D3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585F57AB-9611-4F8E-9DE7-63E8729B834A}" type="pres">
      <dgm:prSet presAssocID="{D2BDFA17-486F-40B3-8AB5-67373F9C23D3}" presName="spaceRect" presStyleCnt="0"/>
      <dgm:spPr/>
    </dgm:pt>
    <dgm:pt modelId="{357B2BC6-5E88-4E10-844F-A855AD99443A}" type="pres">
      <dgm:prSet presAssocID="{D2BDFA17-486F-40B3-8AB5-67373F9C23D3}" presName="parTx" presStyleLbl="revTx" presStyleIdx="0" presStyleCnt="6">
        <dgm:presLayoutVars>
          <dgm:chMax val="0"/>
          <dgm:chPref val="0"/>
        </dgm:presLayoutVars>
      </dgm:prSet>
      <dgm:spPr/>
    </dgm:pt>
    <dgm:pt modelId="{480FA10D-8BFF-4BAA-8CCB-ED70A05868DD}" type="pres">
      <dgm:prSet presAssocID="{D2BDFA17-486F-40B3-8AB5-67373F9C23D3}" presName="desTx" presStyleLbl="revTx" presStyleIdx="1" presStyleCnt="6">
        <dgm:presLayoutVars/>
      </dgm:prSet>
      <dgm:spPr/>
    </dgm:pt>
    <dgm:pt modelId="{A7A34B04-7D4D-4800-BAD6-990697F76347}" type="pres">
      <dgm:prSet presAssocID="{7BE048D1-B8EA-4CBD-A76D-337549D14ECE}" presName="sibTrans" presStyleCnt="0"/>
      <dgm:spPr/>
    </dgm:pt>
    <dgm:pt modelId="{4BCD592F-C003-42F2-AF9B-909A879B1298}" type="pres">
      <dgm:prSet presAssocID="{761426F5-4A99-4B1E-A09A-008342C31EF4}" presName="compNode" presStyleCnt="0"/>
      <dgm:spPr/>
    </dgm:pt>
    <dgm:pt modelId="{017E7C1C-52BE-4B20-A187-1E5AD9CEBDC0}" type="pres">
      <dgm:prSet presAssocID="{761426F5-4A99-4B1E-A09A-008342C31EF4}" presName="bgRect" presStyleLbl="bgShp" presStyleIdx="1" presStyleCnt="3"/>
      <dgm:spPr/>
    </dgm:pt>
    <dgm:pt modelId="{D9969EB4-852A-4ADA-AE62-50569A087E58}" type="pres">
      <dgm:prSet presAssocID="{761426F5-4A99-4B1E-A09A-008342C31EF4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C2428261-F16E-4A6E-B76A-FDEC715A7C87}" type="pres">
      <dgm:prSet presAssocID="{761426F5-4A99-4B1E-A09A-008342C31EF4}" presName="spaceRect" presStyleCnt="0"/>
      <dgm:spPr/>
    </dgm:pt>
    <dgm:pt modelId="{621CCD37-128A-476A-A110-6C3C899828F8}" type="pres">
      <dgm:prSet presAssocID="{761426F5-4A99-4B1E-A09A-008342C31EF4}" presName="parTx" presStyleLbl="revTx" presStyleIdx="2" presStyleCnt="6">
        <dgm:presLayoutVars>
          <dgm:chMax val="0"/>
          <dgm:chPref val="0"/>
        </dgm:presLayoutVars>
      </dgm:prSet>
      <dgm:spPr/>
    </dgm:pt>
    <dgm:pt modelId="{542A62E5-5D47-4349-89C1-8A0AD0E08F10}" type="pres">
      <dgm:prSet presAssocID="{761426F5-4A99-4B1E-A09A-008342C31EF4}" presName="desTx" presStyleLbl="revTx" presStyleIdx="3" presStyleCnt="6">
        <dgm:presLayoutVars/>
      </dgm:prSet>
      <dgm:spPr/>
    </dgm:pt>
    <dgm:pt modelId="{AB7D47E1-20C5-40FE-9F46-655918B570EC}" type="pres">
      <dgm:prSet presAssocID="{D94EFEAC-1CF3-4516-B0A6-8BB60DC6A2E2}" presName="sibTrans" presStyleCnt="0"/>
      <dgm:spPr/>
    </dgm:pt>
    <dgm:pt modelId="{7E4265B2-34B0-48B7-90E5-27E392B50107}" type="pres">
      <dgm:prSet presAssocID="{80DFB095-FBA7-46CD-97A2-E9081EB39213}" presName="compNode" presStyleCnt="0"/>
      <dgm:spPr/>
    </dgm:pt>
    <dgm:pt modelId="{70DCFBE2-D9C9-4DF2-A344-97A5BE9066B9}" type="pres">
      <dgm:prSet presAssocID="{80DFB095-FBA7-46CD-97A2-E9081EB39213}" presName="bgRect" presStyleLbl="bgShp" presStyleIdx="2" presStyleCnt="3"/>
      <dgm:spPr/>
    </dgm:pt>
    <dgm:pt modelId="{E827C7E5-78E3-456F-BBA0-AEF7FE5F0012}" type="pres">
      <dgm:prSet presAssocID="{80DFB095-FBA7-46CD-97A2-E9081EB39213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4465F03-A108-4CEA-B8A0-DB440C48D287}" type="pres">
      <dgm:prSet presAssocID="{80DFB095-FBA7-46CD-97A2-E9081EB39213}" presName="spaceRect" presStyleCnt="0"/>
      <dgm:spPr/>
    </dgm:pt>
    <dgm:pt modelId="{71887323-12BA-4F5E-9D66-3807B0EDC54B}" type="pres">
      <dgm:prSet presAssocID="{80DFB095-FBA7-46CD-97A2-E9081EB39213}" presName="parTx" presStyleLbl="revTx" presStyleIdx="4" presStyleCnt="6">
        <dgm:presLayoutVars>
          <dgm:chMax val="0"/>
          <dgm:chPref val="0"/>
        </dgm:presLayoutVars>
      </dgm:prSet>
      <dgm:spPr/>
    </dgm:pt>
    <dgm:pt modelId="{B2415A71-21F9-485F-848B-9E2CF0C207CC}" type="pres">
      <dgm:prSet presAssocID="{80DFB095-FBA7-46CD-97A2-E9081EB39213}" presName="desTx" presStyleLbl="revTx" presStyleIdx="5" presStyleCnt="6">
        <dgm:presLayoutVars/>
      </dgm:prSet>
      <dgm:spPr/>
    </dgm:pt>
  </dgm:ptLst>
  <dgm:cxnLst>
    <dgm:cxn modelId="{A4081601-0EFB-44ED-B230-8DCC6E2FCE20}" srcId="{374FC690-D0B6-4A5F-A633-666543319C31}" destId="{761426F5-4A99-4B1E-A09A-008342C31EF4}" srcOrd="1" destOrd="0" parTransId="{F3902D74-5FDD-4336-9092-042CDCAD90CF}" sibTransId="{D94EFEAC-1CF3-4516-B0A6-8BB60DC6A2E2}"/>
    <dgm:cxn modelId="{C5D9EC1D-4727-4A20-B223-19F430D245E2}" type="presOf" srcId="{47A259FC-98A2-4FA9-AF09-43712BF19F62}" destId="{542A62E5-5D47-4349-89C1-8A0AD0E08F10}" srcOrd="0" destOrd="0" presId="urn:microsoft.com/office/officeart/2018/2/layout/IconVerticalSolidList"/>
    <dgm:cxn modelId="{1190B95E-70FE-401C-974F-DCE1B9CE99AC}" type="presOf" srcId="{80DFB095-FBA7-46CD-97A2-E9081EB39213}" destId="{71887323-12BA-4F5E-9D66-3807B0EDC54B}" srcOrd="0" destOrd="0" presId="urn:microsoft.com/office/officeart/2018/2/layout/IconVerticalSolidList"/>
    <dgm:cxn modelId="{BA8C0E5F-D667-4F89-974E-B64FA11B38E0}" srcId="{80DFB095-FBA7-46CD-97A2-E9081EB39213}" destId="{BE561168-5D61-4F45-B175-768823B41010}" srcOrd="0" destOrd="0" parTransId="{B04D134E-9CF3-4207-B310-E99D358E5295}" sibTransId="{BFE8C87D-DF08-4E3C-9A12-A0AF1111918F}"/>
    <dgm:cxn modelId="{72FF2663-5649-491E-B228-6DC72DD23671}" type="presOf" srcId="{08DE1B84-2B2C-4B24-ABF3-64885DBE79E8}" destId="{480FA10D-8BFF-4BAA-8CCB-ED70A05868DD}" srcOrd="0" destOrd="0" presId="urn:microsoft.com/office/officeart/2018/2/layout/IconVerticalSolidList"/>
    <dgm:cxn modelId="{C5766570-F7F1-4B5B-90EA-E52E4B417CE8}" type="presOf" srcId="{D2BDFA17-486F-40B3-8AB5-67373F9C23D3}" destId="{357B2BC6-5E88-4E10-844F-A855AD99443A}" srcOrd="0" destOrd="0" presId="urn:microsoft.com/office/officeart/2018/2/layout/IconVerticalSolidList"/>
    <dgm:cxn modelId="{DC9D2651-613E-4CCA-A7AF-A0634A454E05}" srcId="{761426F5-4A99-4B1E-A09A-008342C31EF4}" destId="{47A259FC-98A2-4FA9-AF09-43712BF19F62}" srcOrd="0" destOrd="0" parTransId="{01A27274-4ED1-419A-BA35-D447A167390F}" sibTransId="{6A4E34CF-FB55-45CD-9966-F7D787007283}"/>
    <dgm:cxn modelId="{878B7A9A-A647-4548-816C-AC01D6962002}" srcId="{374FC690-D0B6-4A5F-A633-666543319C31}" destId="{D2BDFA17-486F-40B3-8AB5-67373F9C23D3}" srcOrd="0" destOrd="0" parTransId="{84B61DDB-171D-4B27-AE0C-0E9BDC6B7523}" sibTransId="{7BE048D1-B8EA-4CBD-A76D-337549D14ECE}"/>
    <dgm:cxn modelId="{C3DDE3B7-06F6-44E3-BD69-95E081D16F4F}" srcId="{374FC690-D0B6-4A5F-A633-666543319C31}" destId="{80DFB095-FBA7-46CD-97A2-E9081EB39213}" srcOrd="2" destOrd="0" parTransId="{627F1C89-C54A-4F2D-A20E-FD57A5FBB24F}" sibTransId="{20D5CE47-6D62-4D87-99A7-D68766181183}"/>
    <dgm:cxn modelId="{A9279FD5-ED25-4888-AFE5-507000484D6B}" srcId="{D2BDFA17-486F-40B3-8AB5-67373F9C23D3}" destId="{08DE1B84-2B2C-4B24-ABF3-64885DBE79E8}" srcOrd="0" destOrd="0" parTransId="{45C68C23-02E1-4C1C-AEDF-DE8261C0D245}" sibTransId="{92AC434A-F37D-408B-8DD5-6E1C26B61A58}"/>
    <dgm:cxn modelId="{0BC736EF-3F3A-41AA-8A70-9E2070A584B4}" type="presOf" srcId="{BE561168-5D61-4F45-B175-768823B41010}" destId="{B2415A71-21F9-485F-848B-9E2CF0C207CC}" srcOrd="0" destOrd="0" presId="urn:microsoft.com/office/officeart/2018/2/layout/IconVerticalSolidList"/>
    <dgm:cxn modelId="{385F53F2-822C-49A1-B930-EED9B6E69129}" type="presOf" srcId="{761426F5-4A99-4B1E-A09A-008342C31EF4}" destId="{621CCD37-128A-476A-A110-6C3C899828F8}" srcOrd="0" destOrd="0" presId="urn:microsoft.com/office/officeart/2018/2/layout/IconVerticalSolidList"/>
    <dgm:cxn modelId="{B12590FA-6D3D-4F2D-85F6-1D6C10B8E445}" type="presOf" srcId="{374FC690-D0B6-4A5F-A633-666543319C31}" destId="{D5DB97BA-9419-4E20-9ECD-F2ACCE438D95}" srcOrd="0" destOrd="0" presId="urn:microsoft.com/office/officeart/2018/2/layout/IconVerticalSolidList"/>
    <dgm:cxn modelId="{40ACB6D6-0835-4845-A66C-B13693706195}" type="presParOf" srcId="{D5DB97BA-9419-4E20-9ECD-F2ACCE438D95}" destId="{E8ABF63E-2E57-416D-BB11-BB8FDCB860C1}" srcOrd="0" destOrd="0" presId="urn:microsoft.com/office/officeart/2018/2/layout/IconVerticalSolidList"/>
    <dgm:cxn modelId="{6A873693-83A3-40EF-9FC8-B3EE7CA9E955}" type="presParOf" srcId="{E8ABF63E-2E57-416D-BB11-BB8FDCB860C1}" destId="{0ACD72B8-40B5-4627-8726-22F217B0A431}" srcOrd="0" destOrd="0" presId="urn:microsoft.com/office/officeart/2018/2/layout/IconVerticalSolidList"/>
    <dgm:cxn modelId="{5CAAA648-9B29-4BCF-B5E5-95A4CBBD44E2}" type="presParOf" srcId="{E8ABF63E-2E57-416D-BB11-BB8FDCB860C1}" destId="{9AF54A60-F1BE-45D0-BDF7-A9274DB6795E}" srcOrd="1" destOrd="0" presId="urn:microsoft.com/office/officeart/2018/2/layout/IconVerticalSolidList"/>
    <dgm:cxn modelId="{16B5826E-EE40-462E-A3AA-B402D838793A}" type="presParOf" srcId="{E8ABF63E-2E57-416D-BB11-BB8FDCB860C1}" destId="{585F57AB-9611-4F8E-9DE7-63E8729B834A}" srcOrd="2" destOrd="0" presId="urn:microsoft.com/office/officeart/2018/2/layout/IconVerticalSolidList"/>
    <dgm:cxn modelId="{3A5CEBC5-DF7B-482B-AD29-AE83F6471C2C}" type="presParOf" srcId="{E8ABF63E-2E57-416D-BB11-BB8FDCB860C1}" destId="{357B2BC6-5E88-4E10-844F-A855AD99443A}" srcOrd="3" destOrd="0" presId="urn:microsoft.com/office/officeart/2018/2/layout/IconVerticalSolidList"/>
    <dgm:cxn modelId="{A31ECA28-3D04-4483-B09D-05C2939E2BCB}" type="presParOf" srcId="{E8ABF63E-2E57-416D-BB11-BB8FDCB860C1}" destId="{480FA10D-8BFF-4BAA-8CCB-ED70A05868DD}" srcOrd="4" destOrd="0" presId="urn:microsoft.com/office/officeart/2018/2/layout/IconVerticalSolidList"/>
    <dgm:cxn modelId="{1532ED1C-5B15-4548-889C-AEE5AD6329DC}" type="presParOf" srcId="{D5DB97BA-9419-4E20-9ECD-F2ACCE438D95}" destId="{A7A34B04-7D4D-4800-BAD6-990697F76347}" srcOrd="1" destOrd="0" presId="urn:microsoft.com/office/officeart/2018/2/layout/IconVerticalSolidList"/>
    <dgm:cxn modelId="{193B3DE9-F5E0-455E-B5B9-1A9FBA435680}" type="presParOf" srcId="{D5DB97BA-9419-4E20-9ECD-F2ACCE438D95}" destId="{4BCD592F-C003-42F2-AF9B-909A879B1298}" srcOrd="2" destOrd="0" presId="urn:microsoft.com/office/officeart/2018/2/layout/IconVerticalSolidList"/>
    <dgm:cxn modelId="{2B39EB35-B526-4541-B1E9-5686589853F7}" type="presParOf" srcId="{4BCD592F-C003-42F2-AF9B-909A879B1298}" destId="{017E7C1C-52BE-4B20-A187-1E5AD9CEBDC0}" srcOrd="0" destOrd="0" presId="urn:microsoft.com/office/officeart/2018/2/layout/IconVerticalSolidList"/>
    <dgm:cxn modelId="{26A47AF7-660E-4CB6-99B7-39D942AF94F3}" type="presParOf" srcId="{4BCD592F-C003-42F2-AF9B-909A879B1298}" destId="{D9969EB4-852A-4ADA-AE62-50569A087E58}" srcOrd="1" destOrd="0" presId="urn:microsoft.com/office/officeart/2018/2/layout/IconVerticalSolidList"/>
    <dgm:cxn modelId="{7B123F5A-170E-4678-85AE-58446A6FF788}" type="presParOf" srcId="{4BCD592F-C003-42F2-AF9B-909A879B1298}" destId="{C2428261-F16E-4A6E-B76A-FDEC715A7C87}" srcOrd="2" destOrd="0" presId="urn:microsoft.com/office/officeart/2018/2/layout/IconVerticalSolidList"/>
    <dgm:cxn modelId="{BC531601-1666-45B2-AD9E-B40D8EC2B08B}" type="presParOf" srcId="{4BCD592F-C003-42F2-AF9B-909A879B1298}" destId="{621CCD37-128A-476A-A110-6C3C899828F8}" srcOrd="3" destOrd="0" presId="urn:microsoft.com/office/officeart/2018/2/layout/IconVerticalSolidList"/>
    <dgm:cxn modelId="{A0437DCA-DF6D-480B-AE13-70F5E65900BC}" type="presParOf" srcId="{4BCD592F-C003-42F2-AF9B-909A879B1298}" destId="{542A62E5-5D47-4349-89C1-8A0AD0E08F10}" srcOrd="4" destOrd="0" presId="urn:microsoft.com/office/officeart/2018/2/layout/IconVerticalSolidList"/>
    <dgm:cxn modelId="{35426835-788C-4C99-ACD7-0B1A0EDA5800}" type="presParOf" srcId="{D5DB97BA-9419-4E20-9ECD-F2ACCE438D95}" destId="{AB7D47E1-20C5-40FE-9F46-655918B570EC}" srcOrd="3" destOrd="0" presId="urn:microsoft.com/office/officeart/2018/2/layout/IconVerticalSolidList"/>
    <dgm:cxn modelId="{C0015158-1FAB-4E00-882D-3C86AAB14CBA}" type="presParOf" srcId="{D5DB97BA-9419-4E20-9ECD-F2ACCE438D95}" destId="{7E4265B2-34B0-48B7-90E5-27E392B50107}" srcOrd="4" destOrd="0" presId="urn:microsoft.com/office/officeart/2018/2/layout/IconVerticalSolidList"/>
    <dgm:cxn modelId="{C42C6EB8-471F-48C4-B858-1392FF00E371}" type="presParOf" srcId="{7E4265B2-34B0-48B7-90E5-27E392B50107}" destId="{70DCFBE2-D9C9-4DF2-A344-97A5BE9066B9}" srcOrd="0" destOrd="0" presId="urn:microsoft.com/office/officeart/2018/2/layout/IconVerticalSolidList"/>
    <dgm:cxn modelId="{4B08B767-170E-4688-A4E6-0C88F413FDB5}" type="presParOf" srcId="{7E4265B2-34B0-48B7-90E5-27E392B50107}" destId="{E827C7E5-78E3-456F-BBA0-AEF7FE5F0012}" srcOrd="1" destOrd="0" presId="urn:microsoft.com/office/officeart/2018/2/layout/IconVerticalSolidList"/>
    <dgm:cxn modelId="{1401C505-8D1E-4917-A743-6CA66F2EFB81}" type="presParOf" srcId="{7E4265B2-34B0-48B7-90E5-27E392B50107}" destId="{84465F03-A108-4CEA-B8A0-DB440C48D287}" srcOrd="2" destOrd="0" presId="urn:microsoft.com/office/officeart/2018/2/layout/IconVerticalSolidList"/>
    <dgm:cxn modelId="{101E7B58-BA64-414A-89B4-AA7FCFA9B35A}" type="presParOf" srcId="{7E4265B2-34B0-48B7-90E5-27E392B50107}" destId="{71887323-12BA-4F5E-9D66-3807B0EDC54B}" srcOrd="3" destOrd="0" presId="urn:microsoft.com/office/officeart/2018/2/layout/IconVerticalSolidList"/>
    <dgm:cxn modelId="{28874D5D-01E0-458D-8FA0-DAC00231CE83}" type="presParOf" srcId="{7E4265B2-34B0-48B7-90E5-27E392B50107}" destId="{B2415A71-21F9-485F-848B-9E2CF0C207CC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F277BDD-3383-4E14-949C-3ABB40336134}" type="doc">
      <dgm:prSet loTypeId="urn:microsoft.com/office/officeart/2018/2/layout/IconVerticalSolidList" loCatId="icon" qsTypeId="urn:microsoft.com/office/officeart/2005/8/quickstyle/simple1#11" qsCatId="simple" csTypeId="urn:microsoft.com/office/officeart/2018/5/colors/Iconchunking_neutralicontext_accent2_2" csCatId="accent2" phldr="1"/>
      <dgm:spPr/>
      <dgm:t>
        <a:bodyPr/>
        <a:lstStyle/>
        <a:p>
          <a:endParaRPr lang="en-US"/>
        </a:p>
      </dgm:t>
    </dgm:pt>
    <dgm:pt modelId="{BD34FE36-F826-41CB-8A22-CF71FEC2D1C5}">
      <dgm:prSet/>
      <dgm:spPr/>
      <dgm:t>
        <a:bodyPr/>
        <a:lstStyle/>
        <a:p>
          <a:r>
            <a:rPr lang="en-CA" b="0" i="0" dirty="0"/>
            <a:t>Last day to add classes for F26:</a:t>
          </a:r>
          <a:endParaRPr lang="en-US" dirty="0"/>
        </a:p>
      </dgm:t>
    </dgm:pt>
    <dgm:pt modelId="{583FDCEF-EA93-4072-AA6B-3C25035B13DB}" type="parTrans" cxnId="{99881AB5-F57A-4310-B0E5-9AE5409AC2DA}">
      <dgm:prSet/>
      <dgm:spPr/>
      <dgm:t>
        <a:bodyPr/>
        <a:lstStyle/>
        <a:p>
          <a:endParaRPr lang="en-US"/>
        </a:p>
      </dgm:t>
    </dgm:pt>
    <dgm:pt modelId="{A90B6EFE-D101-43B2-9A33-0B911BFAEB15}" type="sibTrans" cxnId="{99881AB5-F57A-4310-B0E5-9AE5409AC2DA}">
      <dgm:prSet/>
      <dgm:spPr/>
      <dgm:t>
        <a:bodyPr/>
        <a:lstStyle/>
        <a:p>
          <a:endParaRPr lang="en-US"/>
        </a:p>
      </dgm:t>
    </dgm:pt>
    <dgm:pt modelId="{13635670-5971-4607-BBAF-8456B7F6C4ED}">
      <dgm:prSet/>
      <dgm:spPr/>
      <dgm:t>
        <a:bodyPr/>
        <a:lstStyle/>
        <a:p>
          <a:r>
            <a:rPr lang="en-CA" b="0" i="0" dirty="0"/>
            <a:t>September 18</a:t>
          </a:r>
          <a:r>
            <a:rPr lang="en-CA" b="0" i="0" baseline="30000" dirty="0"/>
            <a:t>th</a:t>
          </a:r>
          <a:endParaRPr lang="en-US" dirty="0"/>
        </a:p>
      </dgm:t>
    </dgm:pt>
    <dgm:pt modelId="{35B2D196-5DF7-4336-8554-A5D60F73F991}" type="parTrans" cxnId="{DA5E61B8-F48F-4CE4-B078-6E26DCB819C0}">
      <dgm:prSet/>
      <dgm:spPr/>
      <dgm:t>
        <a:bodyPr/>
        <a:lstStyle/>
        <a:p>
          <a:endParaRPr lang="en-US"/>
        </a:p>
      </dgm:t>
    </dgm:pt>
    <dgm:pt modelId="{BBDC6F4C-A18D-4710-BF3D-624FF354091B}" type="sibTrans" cxnId="{DA5E61B8-F48F-4CE4-B078-6E26DCB819C0}">
      <dgm:prSet/>
      <dgm:spPr/>
      <dgm:t>
        <a:bodyPr/>
        <a:lstStyle/>
        <a:p>
          <a:endParaRPr lang="en-US"/>
        </a:p>
      </dgm:t>
    </dgm:pt>
    <dgm:pt modelId="{A4418529-0516-4D5D-AF0E-C1DEAC8EC370}">
      <dgm:prSet/>
      <dgm:spPr/>
      <dgm:t>
        <a:bodyPr/>
        <a:lstStyle/>
        <a:p>
          <a:r>
            <a:rPr lang="en-CA" b="0" i="0" dirty="0"/>
            <a:t>Last day to drop classes F26 (Last Class Day):</a:t>
          </a:r>
          <a:endParaRPr lang="en-US" dirty="0"/>
        </a:p>
      </dgm:t>
    </dgm:pt>
    <dgm:pt modelId="{A7F57E79-3D98-4FDF-A7C2-D9A657DBF534}" type="parTrans" cxnId="{CA1BE46F-E25E-46C0-948F-479A0F829373}">
      <dgm:prSet/>
      <dgm:spPr/>
      <dgm:t>
        <a:bodyPr/>
        <a:lstStyle/>
        <a:p>
          <a:endParaRPr lang="en-US"/>
        </a:p>
      </dgm:t>
    </dgm:pt>
    <dgm:pt modelId="{374912C9-92C0-45D7-82B1-78CF23C81199}" type="sibTrans" cxnId="{CA1BE46F-E25E-46C0-948F-479A0F829373}">
      <dgm:prSet/>
      <dgm:spPr/>
      <dgm:t>
        <a:bodyPr/>
        <a:lstStyle/>
        <a:p>
          <a:endParaRPr lang="en-US"/>
        </a:p>
      </dgm:t>
    </dgm:pt>
    <dgm:pt modelId="{8417BDED-56BB-4B69-B0BA-F63B376154BF}">
      <dgm:prSet/>
      <dgm:spPr/>
      <dgm:t>
        <a:bodyPr/>
        <a:lstStyle/>
        <a:p>
          <a:r>
            <a:rPr lang="en-CA" b="0" i="0" dirty="0"/>
            <a:t>December 4</a:t>
          </a:r>
          <a:r>
            <a:rPr lang="en-CA" b="0" i="0" baseline="30000" dirty="0"/>
            <a:t>th</a:t>
          </a:r>
          <a:r>
            <a:rPr lang="en-CA" b="0" i="0" dirty="0"/>
            <a:t> </a:t>
          </a:r>
          <a:endParaRPr lang="en-US" dirty="0"/>
        </a:p>
      </dgm:t>
    </dgm:pt>
    <dgm:pt modelId="{19237780-3C6F-46F8-B296-6DB002B118FE}" type="parTrans" cxnId="{2CCB2B95-DFE2-4D1E-8AB3-1C0BA651A961}">
      <dgm:prSet/>
      <dgm:spPr/>
      <dgm:t>
        <a:bodyPr/>
        <a:lstStyle/>
        <a:p>
          <a:endParaRPr lang="en-US"/>
        </a:p>
      </dgm:t>
    </dgm:pt>
    <dgm:pt modelId="{CACBBA70-ACDA-49EE-90C8-A24DDFBBD726}" type="sibTrans" cxnId="{2CCB2B95-DFE2-4D1E-8AB3-1C0BA651A961}">
      <dgm:prSet/>
      <dgm:spPr/>
      <dgm:t>
        <a:bodyPr/>
        <a:lstStyle/>
        <a:p>
          <a:endParaRPr lang="en-US"/>
        </a:p>
      </dgm:t>
    </dgm:pt>
    <dgm:pt modelId="{95A64C47-A95D-41FF-9393-5FCD031BE8C1}">
      <dgm:prSet/>
      <dgm:spPr/>
      <dgm:t>
        <a:bodyPr/>
        <a:lstStyle/>
        <a:p>
          <a:r>
            <a:rPr lang="en-CA" b="0" i="0"/>
            <a:t>All dates:</a:t>
          </a:r>
          <a:endParaRPr lang="en-US"/>
        </a:p>
      </dgm:t>
    </dgm:pt>
    <dgm:pt modelId="{8A805B0A-AEB5-4686-B45D-EA0D18C6FB1F}" type="parTrans" cxnId="{C13D50AF-E1C7-4174-B352-8EBE69642F10}">
      <dgm:prSet/>
      <dgm:spPr/>
      <dgm:t>
        <a:bodyPr/>
        <a:lstStyle/>
        <a:p>
          <a:endParaRPr lang="en-US"/>
        </a:p>
      </dgm:t>
    </dgm:pt>
    <dgm:pt modelId="{E8AFD59C-BABE-4C1B-B8B1-574EB61FDB0D}" type="sibTrans" cxnId="{C13D50AF-E1C7-4174-B352-8EBE69642F10}">
      <dgm:prSet/>
      <dgm:spPr/>
      <dgm:t>
        <a:bodyPr/>
        <a:lstStyle/>
        <a:p>
          <a:endParaRPr lang="en-US"/>
        </a:p>
      </dgm:t>
    </dgm:pt>
    <dgm:pt modelId="{F3D641DF-1CDF-4B0B-8C06-E827DFC39F25}">
      <dgm:prSet/>
      <dgm:spPr/>
      <dgm:t>
        <a:bodyPr/>
        <a:lstStyle/>
        <a:p>
          <a:endParaRPr lang="en-US" dirty="0"/>
        </a:p>
      </dgm:t>
    </dgm:pt>
    <dgm:pt modelId="{60C52070-2728-40DD-ADDF-0FA9C6D00CEB}" type="parTrans" cxnId="{3546303B-3C34-476D-A8F4-F612095523A2}">
      <dgm:prSet/>
      <dgm:spPr/>
      <dgm:t>
        <a:bodyPr/>
        <a:lstStyle/>
        <a:p>
          <a:endParaRPr lang="en-US"/>
        </a:p>
      </dgm:t>
    </dgm:pt>
    <dgm:pt modelId="{ED01FE87-15CD-4922-B1D8-F5ADA0BC2B2F}" type="sibTrans" cxnId="{3546303B-3C34-476D-A8F4-F612095523A2}">
      <dgm:prSet/>
      <dgm:spPr/>
      <dgm:t>
        <a:bodyPr/>
        <a:lstStyle/>
        <a:p>
          <a:endParaRPr lang="en-US"/>
        </a:p>
      </dgm:t>
    </dgm:pt>
    <dgm:pt modelId="{EE0CCAB2-3460-45CA-B5C5-575368D555D0}" type="pres">
      <dgm:prSet presAssocID="{5F277BDD-3383-4E14-949C-3ABB40336134}" presName="root" presStyleCnt="0">
        <dgm:presLayoutVars>
          <dgm:dir/>
          <dgm:resizeHandles val="exact"/>
        </dgm:presLayoutVars>
      </dgm:prSet>
      <dgm:spPr/>
    </dgm:pt>
    <dgm:pt modelId="{227C59FA-BF47-405A-A46C-E1ECA61B080F}" type="pres">
      <dgm:prSet presAssocID="{BD34FE36-F826-41CB-8A22-CF71FEC2D1C5}" presName="compNode" presStyleCnt="0"/>
      <dgm:spPr/>
    </dgm:pt>
    <dgm:pt modelId="{E604C8D1-8494-4411-AAB3-F7AD8192BC78}" type="pres">
      <dgm:prSet presAssocID="{BD34FE36-F826-41CB-8A22-CF71FEC2D1C5}" presName="bgRect" presStyleLbl="bgShp" presStyleIdx="0" presStyleCnt="3" custLinFactNeighborX="0" custLinFactNeighborY="607"/>
      <dgm:spPr>
        <a:solidFill>
          <a:schemeClr val="accent5">
            <a:lumMod val="40000"/>
            <a:lumOff val="60000"/>
          </a:schemeClr>
        </a:solidFill>
      </dgm:spPr>
    </dgm:pt>
    <dgm:pt modelId="{6C05B493-8661-44ED-95BA-0FEC3D3B9A20}" type="pres">
      <dgm:prSet presAssocID="{BD34FE36-F826-41CB-8A22-CF71FEC2D1C5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F47E89AA-6536-4617-BB7B-D71C5F7D287C}" type="pres">
      <dgm:prSet presAssocID="{BD34FE36-F826-41CB-8A22-CF71FEC2D1C5}" presName="spaceRect" presStyleCnt="0"/>
      <dgm:spPr/>
    </dgm:pt>
    <dgm:pt modelId="{FC2BACDA-830F-42B6-A242-F59993D133C9}" type="pres">
      <dgm:prSet presAssocID="{BD34FE36-F826-41CB-8A22-CF71FEC2D1C5}" presName="parTx" presStyleLbl="revTx" presStyleIdx="0" presStyleCnt="6">
        <dgm:presLayoutVars>
          <dgm:chMax val="0"/>
          <dgm:chPref val="0"/>
        </dgm:presLayoutVars>
      </dgm:prSet>
      <dgm:spPr/>
    </dgm:pt>
    <dgm:pt modelId="{B1222A92-C2E5-4A04-A3DE-54DEB8F097D3}" type="pres">
      <dgm:prSet presAssocID="{BD34FE36-F826-41CB-8A22-CF71FEC2D1C5}" presName="desTx" presStyleLbl="revTx" presStyleIdx="1" presStyleCnt="6">
        <dgm:presLayoutVars/>
      </dgm:prSet>
      <dgm:spPr/>
    </dgm:pt>
    <dgm:pt modelId="{C71DDD0E-AA89-444F-9755-848D13CB9EA4}" type="pres">
      <dgm:prSet presAssocID="{A90B6EFE-D101-43B2-9A33-0B911BFAEB15}" presName="sibTrans" presStyleCnt="0"/>
      <dgm:spPr/>
    </dgm:pt>
    <dgm:pt modelId="{7013781E-EEAC-46CD-98E3-E0D608E61125}" type="pres">
      <dgm:prSet presAssocID="{A4418529-0516-4D5D-AF0E-C1DEAC8EC370}" presName="compNode" presStyleCnt="0"/>
      <dgm:spPr/>
    </dgm:pt>
    <dgm:pt modelId="{524266ED-A9B5-41AD-8521-B4D4D7847766}" type="pres">
      <dgm:prSet presAssocID="{A4418529-0516-4D5D-AF0E-C1DEAC8EC370}" presName="bgRect" presStyleLbl="bgShp" presStyleIdx="1" presStyleCnt="3"/>
      <dgm:spPr>
        <a:solidFill>
          <a:schemeClr val="accent5">
            <a:lumMod val="60000"/>
            <a:lumOff val="40000"/>
          </a:schemeClr>
        </a:solidFill>
      </dgm:spPr>
    </dgm:pt>
    <dgm:pt modelId="{B5E5D9E9-893E-4CE1-8FF6-352ED31E7A22}" type="pres">
      <dgm:prSet presAssocID="{A4418529-0516-4D5D-AF0E-C1DEAC8EC370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21F0071E-BAFE-48B9-8219-E7AF3146506A}" type="pres">
      <dgm:prSet presAssocID="{A4418529-0516-4D5D-AF0E-C1DEAC8EC370}" presName="spaceRect" presStyleCnt="0"/>
      <dgm:spPr/>
    </dgm:pt>
    <dgm:pt modelId="{AE46BFB8-48D1-45FE-8934-905370DDD4BD}" type="pres">
      <dgm:prSet presAssocID="{A4418529-0516-4D5D-AF0E-C1DEAC8EC370}" presName="parTx" presStyleLbl="revTx" presStyleIdx="2" presStyleCnt="6">
        <dgm:presLayoutVars>
          <dgm:chMax val="0"/>
          <dgm:chPref val="0"/>
        </dgm:presLayoutVars>
      </dgm:prSet>
      <dgm:spPr/>
    </dgm:pt>
    <dgm:pt modelId="{8F9F89FE-8DD7-49A5-BCBD-E77BD02B20B6}" type="pres">
      <dgm:prSet presAssocID="{A4418529-0516-4D5D-AF0E-C1DEAC8EC370}" presName="desTx" presStyleLbl="revTx" presStyleIdx="3" presStyleCnt="6">
        <dgm:presLayoutVars/>
      </dgm:prSet>
      <dgm:spPr/>
    </dgm:pt>
    <dgm:pt modelId="{4D752453-C0A6-4DBA-BE56-60DF2421369B}" type="pres">
      <dgm:prSet presAssocID="{374912C9-92C0-45D7-82B1-78CF23C81199}" presName="sibTrans" presStyleCnt="0"/>
      <dgm:spPr/>
    </dgm:pt>
    <dgm:pt modelId="{2993CB19-BDD0-468B-AE7F-4A307F4E1158}" type="pres">
      <dgm:prSet presAssocID="{95A64C47-A95D-41FF-9393-5FCD031BE8C1}" presName="compNode" presStyleCnt="0"/>
      <dgm:spPr/>
    </dgm:pt>
    <dgm:pt modelId="{534716A4-6A83-4A6F-9FFE-29E191851F15}" type="pres">
      <dgm:prSet presAssocID="{95A64C47-A95D-41FF-9393-5FCD031BE8C1}" presName="bgRect" presStyleLbl="bgShp" presStyleIdx="2" presStyleCnt="3"/>
      <dgm:spPr>
        <a:solidFill>
          <a:schemeClr val="accent5">
            <a:lumMod val="75000"/>
          </a:schemeClr>
        </a:solidFill>
      </dgm:spPr>
    </dgm:pt>
    <dgm:pt modelId="{D873D059-7901-400E-B627-D4C002B5D0EA}" type="pres">
      <dgm:prSet presAssocID="{95A64C47-A95D-41FF-9393-5FCD031BE8C1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7A6AF93B-85DE-402B-B289-1730143D816D}" type="pres">
      <dgm:prSet presAssocID="{95A64C47-A95D-41FF-9393-5FCD031BE8C1}" presName="spaceRect" presStyleCnt="0"/>
      <dgm:spPr/>
    </dgm:pt>
    <dgm:pt modelId="{61E56926-F34A-4145-8251-54626884B3AE}" type="pres">
      <dgm:prSet presAssocID="{95A64C47-A95D-41FF-9393-5FCD031BE8C1}" presName="parTx" presStyleLbl="revTx" presStyleIdx="4" presStyleCnt="6">
        <dgm:presLayoutVars>
          <dgm:chMax val="0"/>
          <dgm:chPref val="0"/>
        </dgm:presLayoutVars>
      </dgm:prSet>
      <dgm:spPr/>
    </dgm:pt>
    <dgm:pt modelId="{5A939CC8-37AC-46B8-BDE5-AD2D2C60EABF}" type="pres">
      <dgm:prSet presAssocID="{95A64C47-A95D-41FF-9393-5FCD031BE8C1}" presName="desTx" presStyleLbl="revTx" presStyleIdx="5" presStyleCnt="6">
        <dgm:presLayoutVars/>
      </dgm:prSet>
      <dgm:spPr/>
    </dgm:pt>
  </dgm:ptLst>
  <dgm:cxnLst>
    <dgm:cxn modelId="{10721F30-0F6E-4482-B76E-807472CC3875}" type="presOf" srcId="{5F277BDD-3383-4E14-949C-3ABB40336134}" destId="{EE0CCAB2-3460-45CA-B5C5-575368D555D0}" srcOrd="0" destOrd="0" presId="urn:microsoft.com/office/officeart/2018/2/layout/IconVerticalSolidList"/>
    <dgm:cxn modelId="{3546303B-3C34-476D-A8F4-F612095523A2}" srcId="{95A64C47-A95D-41FF-9393-5FCD031BE8C1}" destId="{F3D641DF-1CDF-4B0B-8C06-E827DFC39F25}" srcOrd="0" destOrd="0" parTransId="{60C52070-2728-40DD-ADDF-0FA9C6D00CEB}" sibTransId="{ED01FE87-15CD-4922-B1D8-F5ADA0BC2B2F}"/>
    <dgm:cxn modelId="{96DD1B68-EE55-46FD-82F0-27C8FD896C51}" type="presOf" srcId="{BD34FE36-F826-41CB-8A22-CF71FEC2D1C5}" destId="{FC2BACDA-830F-42B6-A242-F59993D133C9}" srcOrd="0" destOrd="0" presId="urn:microsoft.com/office/officeart/2018/2/layout/IconVerticalSolidList"/>
    <dgm:cxn modelId="{CA1BE46F-E25E-46C0-948F-479A0F829373}" srcId="{5F277BDD-3383-4E14-949C-3ABB40336134}" destId="{A4418529-0516-4D5D-AF0E-C1DEAC8EC370}" srcOrd="1" destOrd="0" parTransId="{A7F57E79-3D98-4FDF-A7C2-D9A657DBF534}" sibTransId="{374912C9-92C0-45D7-82B1-78CF23C81199}"/>
    <dgm:cxn modelId="{F6653472-2EA4-4BFB-9CB0-CEC60EF53AC5}" type="presOf" srcId="{13635670-5971-4607-BBAF-8456B7F6C4ED}" destId="{B1222A92-C2E5-4A04-A3DE-54DEB8F097D3}" srcOrd="0" destOrd="0" presId="urn:microsoft.com/office/officeart/2018/2/layout/IconVerticalSolidList"/>
    <dgm:cxn modelId="{E9ADEC56-CB81-43F6-A24E-1E8C42FBE50A}" type="presOf" srcId="{A4418529-0516-4D5D-AF0E-C1DEAC8EC370}" destId="{AE46BFB8-48D1-45FE-8934-905370DDD4BD}" srcOrd="0" destOrd="0" presId="urn:microsoft.com/office/officeart/2018/2/layout/IconVerticalSolidList"/>
    <dgm:cxn modelId="{1829C681-EF9B-46A2-A4B9-41263C6490AA}" type="presOf" srcId="{F3D641DF-1CDF-4B0B-8C06-E827DFC39F25}" destId="{5A939CC8-37AC-46B8-BDE5-AD2D2C60EABF}" srcOrd="0" destOrd="0" presId="urn:microsoft.com/office/officeart/2018/2/layout/IconVerticalSolidList"/>
    <dgm:cxn modelId="{2CCB2B95-DFE2-4D1E-8AB3-1C0BA651A961}" srcId="{A4418529-0516-4D5D-AF0E-C1DEAC8EC370}" destId="{8417BDED-56BB-4B69-B0BA-F63B376154BF}" srcOrd="0" destOrd="0" parTransId="{19237780-3C6F-46F8-B296-6DB002B118FE}" sibTransId="{CACBBA70-ACDA-49EE-90C8-A24DDFBBD726}"/>
    <dgm:cxn modelId="{C13D50AF-E1C7-4174-B352-8EBE69642F10}" srcId="{5F277BDD-3383-4E14-949C-3ABB40336134}" destId="{95A64C47-A95D-41FF-9393-5FCD031BE8C1}" srcOrd="2" destOrd="0" parTransId="{8A805B0A-AEB5-4686-B45D-EA0D18C6FB1F}" sibTransId="{E8AFD59C-BABE-4C1B-B8B1-574EB61FDB0D}"/>
    <dgm:cxn modelId="{99881AB5-F57A-4310-B0E5-9AE5409AC2DA}" srcId="{5F277BDD-3383-4E14-949C-3ABB40336134}" destId="{BD34FE36-F826-41CB-8A22-CF71FEC2D1C5}" srcOrd="0" destOrd="0" parTransId="{583FDCEF-EA93-4072-AA6B-3C25035B13DB}" sibTransId="{A90B6EFE-D101-43B2-9A33-0B911BFAEB15}"/>
    <dgm:cxn modelId="{DA5E61B8-F48F-4CE4-B078-6E26DCB819C0}" srcId="{BD34FE36-F826-41CB-8A22-CF71FEC2D1C5}" destId="{13635670-5971-4607-BBAF-8456B7F6C4ED}" srcOrd="0" destOrd="0" parTransId="{35B2D196-5DF7-4336-8554-A5D60F73F991}" sibTransId="{BBDC6F4C-A18D-4710-BF3D-624FF354091B}"/>
    <dgm:cxn modelId="{D8BA8CE4-91A1-4AA2-A414-BA84E018593A}" type="presOf" srcId="{95A64C47-A95D-41FF-9393-5FCD031BE8C1}" destId="{61E56926-F34A-4145-8251-54626884B3AE}" srcOrd="0" destOrd="0" presId="urn:microsoft.com/office/officeart/2018/2/layout/IconVerticalSolidList"/>
    <dgm:cxn modelId="{4C46DDF8-81C8-4F3B-9727-77DCDAD00D0E}" type="presOf" srcId="{8417BDED-56BB-4B69-B0BA-F63B376154BF}" destId="{8F9F89FE-8DD7-49A5-BCBD-E77BD02B20B6}" srcOrd="0" destOrd="0" presId="urn:microsoft.com/office/officeart/2018/2/layout/IconVerticalSolidList"/>
    <dgm:cxn modelId="{2D4195E9-1CE7-4653-AA20-9A07D0F50A6B}" type="presParOf" srcId="{EE0CCAB2-3460-45CA-B5C5-575368D555D0}" destId="{227C59FA-BF47-405A-A46C-E1ECA61B080F}" srcOrd="0" destOrd="0" presId="urn:microsoft.com/office/officeart/2018/2/layout/IconVerticalSolidList"/>
    <dgm:cxn modelId="{83C84501-0388-49AC-8749-79AD82A49672}" type="presParOf" srcId="{227C59FA-BF47-405A-A46C-E1ECA61B080F}" destId="{E604C8D1-8494-4411-AAB3-F7AD8192BC78}" srcOrd="0" destOrd="0" presId="urn:microsoft.com/office/officeart/2018/2/layout/IconVerticalSolidList"/>
    <dgm:cxn modelId="{7D64ECFD-B732-4887-9989-AB7DDCA7F5CC}" type="presParOf" srcId="{227C59FA-BF47-405A-A46C-E1ECA61B080F}" destId="{6C05B493-8661-44ED-95BA-0FEC3D3B9A20}" srcOrd="1" destOrd="0" presId="urn:microsoft.com/office/officeart/2018/2/layout/IconVerticalSolidList"/>
    <dgm:cxn modelId="{8F738606-7B62-420B-B636-F8D7A3455D59}" type="presParOf" srcId="{227C59FA-BF47-405A-A46C-E1ECA61B080F}" destId="{F47E89AA-6536-4617-BB7B-D71C5F7D287C}" srcOrd="2" destOrd="0" presId="urn:microsoft.com/office/officeart/2018/2/layout/IconVerticalSolidList"/>
    <dgm:cxn modelId="{4BCF6104-6747-4DFB-9DE9-1FD1B1448367}" type="presParOf" srcId="{227C59FA-BF47-405A-A46C-E1ECA61B080F}" destId="{FC2BACDA-830F-42B6-A242-F59993D133C9}" srcOrd="3" destOrd="0" presId="urn:microsoft.com/office/officeart/2018/2/layout/IconVerticalSolidList"/>
    <dgm:cxn modelId="{A42A7CCB-BA6A-4903-A929-1C3EA93434D0}" type="presParOf" srcId="{227C59FA-BF47-405A-A46C-E1ECA61B080F}" destId="{B1222A92-C2E5-4A04-A3DE-54DEB8F097D3}" srcOrd="4" destOrd="0" presId="urn:microsoft.com/office/officeart/2018/2/layout/IconVerticalSolidList"/>
    <dgm:cxn modelId="{0F3BDAE9-8D14-4C44-955F-FC3E115BF432}" type="presParOf" srcId="{EE0CCAB2-3460-45CA-B5C5-575368D555D0}" destId="{C71DDD0E-AA89-444F-9755-848D13CB9EA4}" srcOrd="1" destOrd="0" presId="urn:microsoft.com/office/officeart/2018/2/layout/IconVerticalSolidList"/>
    <dgm:cxn modelId="{77481ACF-F12B-4A10-BA6A-465E2ABA27D0}" type="presParOf" srcId="{EE0CCAB2-3460-45CA-B5C5-575368D555D0}" destId="{7013781E-EEAC-46CD-98E3-E0D608E61125}" srcOrd="2" destOrd="0" presId="urn:microsoft.com/office/officeart/2018/2/layout/IconVerticalSolidList"/>
    <dgm:cxn modelId="{AA95E10A-D6D4-4244-8CCB-B07D2E76A49B}" type="presParOf" srcId="{7013781E-EEAC-46CD-98E3-E0D608E61125}" destId="{524266ED-A9B5-41AD-8521-B4D4D7847766}" srcOrd="0" destOrd="0" presId="urn:microsoft.com/office/officeart/2018/2/layout/IconVerticalSolidList"/>
    <dgm:cxn modelId="{E67493D0-007D-4C1B-89A0-CF73B5077A37}" type="presParOf" srcId="{7013781E-EEAC-46CD-98E3-E0D608E61125}" destId="{B5E5D9E9-893E-4CE1-8FF6-352ED31E7A22}" srcOrd="1" destOrd="0" presId="urn:microsoft.com/office/officeart/2018/2/layout/IconVerticalSolidList"/>
    <dgm:cxn modelId="{5330D867-AC3B-4DA6-A321-66A8E3C2A7B4}" type="presParOf" srcId="{7013781E-EEAC-46CD-98E3-E0D608E61125}" destId="{21F0071E-BAFE-48B9-8219-E7AF3146506A}" srcOrd="2" destOrd="0" presId="urn:microsoft.com/office/officeart/2018/2/layout/IconVerticalSolidList"/>
    <dgm:cxn modelId="{B9868856-8C5E-4489-84CF-D5FE70C67E7E}" type="presParOf" srcId="{7013781E-EEAC-46CD-98E3-E0D608E61125}" destId="{AE46BFB8-48D1-45FE-8934-905370DDD4BD}" srcOrd="3" destOrd="0" presId="urn:microsoft.com/office/officeart/2018/2/layout/IconVerticalSolidList"/>
    <dgm:cxn modelId="{AB4FF8AD-5084-4ACF-8AF3-E38E84FA0E6B}" type="presParOf" srcId="{7013781E-EEAC-46CD-98E3-E0D608E61125}" destId="{8F9F89FE-8DD7-49A5-BCBD-E77BD02B20B6}" srcOrd="4" destOrd="0" presId="urn:microsoft.com/office/officeart/2018/2/layout/IconVerticalSolidList"/>
    <dgm:cxn modelId="{FA7B7D02-2532-4353-BE97-AE96DF6089C6}" type="presParOf" srcId="{EE0CCAB2-3460-45CA-B5C5-575368D555D0}" destId="{4D752453-C0A6-4DBA-BE56-60DF2421369B}" srcOrd="3" destOrd="0" presId="urn:microsoft.com/office/officeart/2018/2/layout/IconVerticalSolidList"/>
    <dgm:cxn modelId="{6155ACE2-DEBB-4E7F-B2AD-4CF1C8149493}" type="presParOf" srcId="{EE0CCAB2-3460-45CA-B5C5-575368D555D0}" destId="{2993CB19-BDD0-468B-AE7F-4A307F4E1158}" srcOrd="4" destOrd="0" presId="urn:microsoft.com/office/officeart/2018/2/layout/IconVerticalSolidList"/>
    <dgm:cxn modelId="{AFB89EA1-75EC-401E-8EE8-E0AC67E87CDA}" type="presParOf" srcId="{2993CB19-BDD0-468B-AE7F-4A307F4E1158}" destId="{534716A4-6A83-4A6F-9FFE-29E191851F15}" srcOrd="0" destOrd="0" presId="urn:microsoft.com/office/officeart/2018/2/layout/IconVerticalSolidList"/>
    <dgm:cxn modelId="{9570DAA2-8D6F-41D3-999B-FDC0A1C185C5}" type="presParOf" srcId="{2993CB19-BDD0-468B-AE7F-4A307F4E1158}" destId="{D873D059-7901-400E-B627-D4C002B5D0EA}" srcOrd="1" destOrd="0" presId="urn:microsoft.com/office/officeart/2018/2/layout/IconVerticalSolidList"/>
    <dgm:cxn modelId="{CF328097-E80D-40FB-99D4-F10C0EF88670}" type="presParOf" srcId="{2993CB19-BDD0-468B-AE7F-4A307F4E1158}" destId="{7A6AF93B-85DE-402B-B289-1730143D816D}" srcOrd="2" destOrd="0" presId="urn:microsoft.com/office/officeart/2018/2/layout/IconVerticalSolidList"/>
    <dgm:cxn modelId="{FA664A52-3716-4CEA-AE8C-5C33339FA557}" type="presParOf" srcId="{2993CB19-BDD0-468B-AE7F-4A307F4E1158}" destId="{61E56926-F34A-4145-8251-54626884B3AE}" srcOrd="3" destOrd="0" presId="urn:microsoft.com/office/officeart/2018/2/layout/IconVerticalSolidList"/>
    <dgm:cxn modelId="{561E341B-55AB-473C-A5AC-E841BF1006E4}" type="presParOf" srcId="{2993CB19-BDD0-468B-AE7F-4A307F4E1158}" destId="{5A939CC8-37AC-46B8-BDE5-AD2D2C60EABF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C74F6B-C88A-4DE7-A5BA-0A942ED0F2AD}" type="doc">
      <dgm:prSet loTypeId="urn:microsoft.com/office/officeart/2005/8/layout/chevron2" loCatId="process" qsTypeId="urn:microsoft.com/office/officeart/2005/8/quickstyle/simple1#12" qsCatId="simple" csTypeId="urn:microsoft.com/office/officeart/2005/8/colors/colorful5#4" csCatId="colorful" phldr="1"/>
      <dgm:spPr/>
      <dgm:t>
        <a:bodyPr/>
        <a:lstStyle/>
        <a:p>
          <a:endParaRPr lang="en-US"/>
        </a:p>
      </dgm:t>
    </dgm:pt>
    <dgm:pt modelId="{22FDD747-CF39-4784-AB3B-E3CF30CBB627}">
      <dgm:prSet/>
      <dgm:spPr/>
      <dgm:t>
        <a:bodyPr/>
        <a:lstStyle/>
        <a:p>
          <a:r>
            <a:rPr lang="en-US" dirty="0"/>
            <a:t>Network</a:t>
          </a:r>
        </a:p>
      </dgm:t>
    </dgm:pt>
    <dgm:pt modelId="{28ADAFC1-2E41-432A-A6AA-308BE7E8E794}" type="parTrans" cxnId="{E4A7B782-26EC-4E46-8B59-D19A633260AD}">
      <dgm:prSet/>
      <dgm:spPr/>
      <dgm:t>
        <a:bodyPr/>
        <a:lstStyle/>
        <a:p>
          <a:endParaRPr lang="en-US"/>
        </a:p>
      </dgm:t>
    </dgm:pt>
    <dgm:pt modelId="{BD08DFF3-B5CB-4521-A064-7539E211EFB4}" type="sibTrans" cxnId="{E4A7B782-26EC-4E46-8B59-D19A633260AD}">
      <dgm:prSet/>
      <dgm:spPr/>
      <dgm:t>
        <a:bodyPr/>
        <a:lstStyle/>
        <a:p>
          <a:endParaRPr lang="en-US"/>
        </a:p>
      </dgm:t>
    </dgm:pt>
    <dgm:pt modelId="{A1243B74-5C2E-4422-B5CE-FCC008A81F49}">
      <dgm:prSet/>
      <dgm:spPr/>
      <dgm:t>
        <a:bodyPr/>
        <a:lstStyle/>
        <a:p>
          <a:r>
            <a:rPr lang="en-US" dirty="0"/>
            <a:t>Make connections with other students, faculty, staff, and BLA alumni.</a:t>
          </a:r>
        </a:p>
      </dgm:t>
    </dgm:pt>
    <dgm:pt modelId="{AB4B8079-B90C-453B-BFF9-1F1979F4672A}" type="parTrans" cxnId="{66111262-718D-4275-ACE1-2E0582DCBE4C}">
      <dgm:prSet/>
      <dgm:spPr/>
      <dgm:t>
        <a:bodyPr/>
        <a:lstStyle/>
        <a:p>
          <a:endParaRPr lang="en-US"/>
        </a:p>
      </dgm:t>
    </dgm:pt>
    <dgm:pt modelId="{444A1152-A4E4-42C0-9DB6-8AFBEB3C5A00}" type="sibTrans" cxnId="{66111262-718D-4275-ACE1-2E0582DCBE4C}">
      <dgm:prSet/>
      <dgm:spPr/>
      <dgm:t>
        <a:bodyPr/>
        <a:lstStyle/>
        <a:p>
          <a:endParaRPr lang="en-US"/>
        </a:p>
      </dgm:t>
    </dgm:pt>
    <dgm:pt modelId="{1586B5D9-D662-409B-8D83-413482936377}">
      <dgm:prSet/>
      <dgm:spPr/>
      <dgm:t>
        <a:bodyPr/>
        <a:lstStyle/>
        <a:p>
          <a:r>
            <a:rPr lang="en-US"/>
            <a:t>Ask for Help</a:t>
          </a:r>
        </a:p>
      </dgm:t>
    </dgm:pt>
    <dgm:pt modelId="{13B8AFD0-330D-4121-963B-0303A5A6A76A}" type="parTrans" cxnId="{E1A86041-6526-4CBE-A22F-7F985D3AC77F}">
      <dgm:prSet/>
      <dgm:spPr/>
      <dgm:t>
        <a:bodyPr/>
        <a:lstStyle/>
        <a:p>
          <a:endParaRPr lang="en-US"/>
        </a:p>
      </dgm:t>
    </dgm:pt>
    <dgm:pt modelId="{CBAB7583-5A1A-4C5B-A4CD-73AF403FB486}" type="sibTrans" cxnId="{E1A86041-6526-4CBE-A22F-7F985D3AC77F}">
      <dgm:prSet/>
      <dgm:spPr/>
      <dgm:t>
        <a:bodyPr/>
        <a:lstStyle/>
        <a:p>
          <a:endParaRPr lang="en-US"/>
        </a:p>
      </dgm:t>
    </dgm:pt>
    <dgm:pt modelId="{0675F52A-CC40-48C9-B180-9A0C8D1036F7}">
      <dgm:prSet/>
      <dgm:spPr/>
      <dgm:t>
        <a:bodyPr/>
        <a:lstStyle/>
        <a:p>
          <a:r>
            <a:rPr lang="en-US"/>
            <a:t>Course selection, job searching, if you are struggling etc.</a:t>
          </a:r>
        </a:p>
      </dgm:t>
    </dgm:pt>
    <dgm:pt modelId="{C6D7F7FE-046C-4605-9288-45281D8D13AC}" type="parTrans" cxnId="{9F78F837-6294-4E06-986A-C2B229C5D8AF}">
      <dgm:prSet/>
      <dgm:spPr/>
      <dgm:t>
        <a:bodyPr/>
        <a:lstStyle/>
        <a:p>
          <a:endParaRPr lang="en-US"/>
        </a:p>
      </dgm:t>
    </dgm:pt>
    <dgm:pt modelId="{760E55D3-B7C2-4C3E-A9DB-A19400249456}" type="sibTrans" cxnId="{9F78F837-6294-4E06-986A-C2B229C5D8AF}">
      <dgm:prSet/>
      <dgm:spPr/>
      <dgm:t>
        <a:bodyPr/>
        <a:lstStyle/>
        <a:p>
          <a:endParaRPr lang="en-US"/>
        </a:p>
      </dgm:t>
    </dgm:pt>
    <dgm:pt modelId="{1566C95B-EFF6-4BCC-833A-48295402DE5A}">
      <dgm:prSet/>
      <dgm:spPr/>
      <dgm:t>
        <a:bodyPr/>
        <a:lstStyle/>
        <a:p>
          <a:r>
            <a:rPr lang="en-US"/>
            <a:t>Explore Opportunities </a:t>
          </a:r>
        </a:p>
      </dgm:t>
    </dgm:pt>
    <dgm:pt modelId="{610D2C8C-F77A-4471-A2C1-89390E498C46}" type="parTrans" cxnId="{9D4016F5-C41A-438A-925A-B2274FC6564D}">
      <dgm:prSet/>
      <dgm:spPr/>
      <dgm:t>
        <a:bodyPr/>
        <a:lstStyle/>
        <a:p>
          <a:endParaRPr lang="en-US"/>
        </a:p>
      </dgm:t>
    </dgm:pt>
    <dgm:pt modelId="{E305A118-0618-4F36-A582-520CA599C7A0}" type="sibTrans" cxnId="{9D4016F5-C41A-438A-925A-B2274FC6564D}">
      <dgm:prSet/>
      <dgm:spPr/>
      <dgm:t>
        <a:bodyPr/>
        <a:lstStyle/>
        <a:p>
          <a:endParaRPr lang="en-US"/>
        </a:p>
      </dgm:t>
    </dgm:pt>
    <dgm:pt modelId="{38F63FD9-EA80-45FF-A6A4-24F25B23BE06}">
      <dgm:prSet/>
      <dgm:spPr/>
      <dgm:t>
        <a:bodyPr/>
        <a:lstStyle/>
        <a:p>
          <a:r>
            <a:rPr lang="en-US"/>
            <a:t>Build your marketable skills through various opportunities to get involved.</a:t>
          </a:r>
        </a:p>
      </dgm:t>
    </dgm:pt>
    <dgm:pt modelId="{A1CBDA99-4438-4BD7-AD57-672CB09760C8}" type="parTrans" cxnId="{DE86CFB9-E766-4CCC-AEA9-45C2D7A7F804}">
      <dgm:prSet/>
      <dgm:spPr/>
      <dgm:t>
        <a:bodyPr/>
        <a:lstStyle/>
        <a:p>
          <a:endParaRPr lang="en-US"/>
        </a:p>
      </dgm:t>
    </dgm:pt>
    <dgm:pt modelId="{D901CE9B-DEC0-4003-8F8B-ED0D7719BC61}" type="sibTrans" cxnId="{DE86CFB9-E766-4CCC-AEA9-45C2D7A7F804}">
      <dgm:prSet/>
      <dgm:spPr/>
      <dgm:t>
        <a:bodyPr/>
        <a:lstStyle/>
        <a:p>
          <a:endParaRPr lang="en-US"/>
        </a:p>
      </dgm:t>
    </dgm:pt>
    <dgm:pt modelId="{342AB978-1854-4329-8D76-674967AC257F}" type="pres">
      <dgm:prSet presAssocID="{0BC74F6B-C88A-4DE7-A5BA-0A942ED0F2AD}" presName="linearFlow" presStyleCnt="0">
        <dgm:presLayoutVars>
          <dgm:dir/>
          <dgm:animLvl val="lvl"/>
          <dgm:resizeHandles val="exact"/>
        </dgm:presLayoutVars>
      </dgm:prSet>
      <dgm:spPr/>
    </dgm:pt>
    <dgm:pt modelId="{648ADE07-B45F-49EB-8777-65C5B6B42787}" type="pres">
      <dgm:prSet presAssocID="{22FDD747-CF39-4784-AB3B-E3CF30CBB627}" presName="composite" presStyleCnt="0"/>
      <dgm:spPr/>
    </dgm:pt>
    <dgm:pt modelId="{2A981D3D-3155-4EA0-B970-CB4248DFF951}" type="pres">
      <dgm:prSet presAssocID="{22FDD747-CF39-4784-AB3B-E3CF30CBB627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2D9CC39D-7C9E-49AF-9070-246319A3B3B4}" type="pres">
      <dgm:prSet presAssocID="{22FDD747-CF39-4784-AB3B-E3CF30CBB627}" presName="descendantText" presStyleLbl="alignAcc1" presStyleIdx="0" presStyleCnt="3" custLinFactNeighborX="364" custLinFactNeighborY="-2855">
        <dgm:presLayoutVars>
          <dgm:bulletEnabled val="1"/>
        </dgm:presLayoutVars>
      </dgm:prSet>
      <dgm:spPr/>
    </dgm:pt>
    <dgm:pt modelId="{E9B98DF3-026D-4834-83D8-742C032CB3D2}" type="pres">
      <dgm:prSet presAssocID="{BD08DFF3-B5CB-4521-A064-7539E211EFB4}" presName="sp" presStyleCnt="0"/>
      <dgm:spPr/>
    </dgm:pt>
    <dgm:pt modelId="{2AACCAA0-C196-4E48-AD1F-693E7DDD432F}" type="pres">
      <dgm:prSet presAssocID="{1586B5D9-D662-409B-8D83-413482936377}" presName="composite" presStyleCnt="0"/>
      <dgm:spPr/>
    </dgm:pt>
    <dgm:pt modelId="{E71F9BAF-0714-403C-AF24-C23339649F43}" type="pres">
      <dgm:prSet presAssocID="{1586B5D9-D662-409B-8D83-413482936377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CAC1915F-D71A-4271-8942-E8BE11FF4060}" type="pres">
      <dgm:prSet presAssocID="{1586B5D9-D662-409B-8D83-413482936377}" presName="descendantText" presStyleLbl="alignAcc1" presStyleIdx="1" presStyleCnt="3">
        <dgm:presLayoutVars>
          <dgm:bulletEnabled val="1"/>
        </dgm:presLayoutVars>
      </dgm:prSet>
      <dgm:spPr/>
    </dgm:pt>
    <dgm:pt modelId="{24F31413-50B2-4661-8A41-68ACCC6357CA}" type="pres">
      <dgm:prSet presAssocID="{CBAB7583-5A1A-4C5B-A4CD-73AF403FB486}" presName="sp" presStyleCnt="0"/>
      <dgm:spPr/>
    </dgm:pt>
    <dgm:pt modelId="{F130E0EE-CA0C-49D0-9B20-45FA7F6B945F}" type="pres">
      <dgm:prSet presAssocID="{1566C95B-EFF6-4BCC-833A-48295402DE5A}" presName="composite" presStyleCnt="0"/>
      <dgm:spPr/>
    </dgm:pt>
    <dgm:pt modelId="{2D88A2B2-B901-410D-977A-3A54E19C1AA5}" type="pres">
      <dgm:prSet presAssocID="{1566C95B-EFF6-4BCC-833A-48295402DE5A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D05A93BD-A448-44A8-A272-835B253BB8FF}" type="pres">
      <dgm:prSet presAssocID="{1566C95B-EFF6-4BCC-833A-48295402DE5A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BC863002-8681-4735-BBAA-835403130983}" type="presOf" srcId="{1566C95B-EFF6-4BCC-833A-48295402DE5A}" destId="{2D88A2B2-B901-410D-977A-3A54E19C1AA5}" srcOrd="0" destOrd="0" presId="urn:microsoft.com/office/officeart/2005/8/layout/chevron2"/>
    <dgm:cxn modelId="{9F78F837-6294-4E06-986A-C2B229C5D8AF}" srcId="{1586B5D9-D662-409B-8D83-413482936377}" destId="{0675F52A-CC40-48C9-B180-9A0C8D1036F7}" srcOrd="0" destOrd="0" parTransId="{C6D7F7FE-046C-4605-9288-45281D8D13AC}" sibTransId="{760E55D3-B7C2-4C3E-A9DB-A19400249456}"/>
    <dgm:cxn modelId="{E1A86041-6526-4CBE-A22F-7F985D3AC77F}" srcId="{0BC74F6B-C88A-4DE7-A5BA-0A942ED0F2AD}" destId="{1586B5D9-D662-409B-8D83-413482936377}" srcOrd="1" destOrd="0" parTransId="{13B8AFD0-330D-4121-963B-0303A5A6A76A}" sibTransId="{CBAB7583-5A1A-4C5B-A4CD-73AF403FB486}"/>
    <dgm:cxn modelId="{66111262-718D-4275-ACE1-2E0582DCBE4C}" srcId="{22FDD747-CF39-4784-AB3B-E3CF30CBB627}" destId="{A1243B74-5C2E-4422-B5CE-FCC008A81F49}" srcOrd="0" destOrd="0" parTransId="{AB4B8079-B90C-453B-BFF9-1F1979F4672A}" sibTransId="{444A1152-A4E4-42C0-9DB6-8AFBEB3C5A00}"/>
    <dgm:cxn modelId="{B7A07E72-42A9-444A-946F-828B9597AF5D}" type="presOf" srcId="{0675F52A-CC40-48C9-B180-9A0C8D1036F7}" destId="{CAC1915F-D71A-4271-8942-E8BE11FF4060}" srcOrd="0" destOrd="0" presId="urn:microsoft.com/office/officeart/2005/8/layout/chevron2"/>
    <dgm:cxn modelId="{8BE68872-D957-42F8-AED3-E08472E2E973}" type="presOf" srcId="{38F63FD9-EA80-45FF-A6A4-24F25B23BE06}" destId="{D05A93BD-A448-44A8-A272-835B253BB8FF}" srcOrd="0" destOrd="0" presId="urn:microsoft.com/office/officeart/2005/8/layout/chevron2"/>
    <dgm:cxn modelId="{FAB5CE75-BFD7-4810-8F83-89DAFE59D682}" type="presOf" srcId="{A1243B74-5C2E-4422-B5CE-FCC008A81F49}" destId="{2D9CC39D-7C9E-49AF-9070-246319A3B3B4}" srcOrd="0" destOrd="0" presId="urn:microsoft.com/office/officeart/2005/8/layout/chevron2"/>
    <dgm:cxn modelId="{E4A7B782-26EC-4E46-8B59-D19A633260AD}" srcId="{0BC74F6B-C88A-4DE7-A5BA-0A942ED0F2AD}" destId="{22FDD747-CF39-4784-AB3B-E3CF30CBB627}" srcOrd="0" destOrd="0" parTransId="{28ADAFC1-2E41-432A-A6AA-308BE7E8E794}" sibTransId="{BD08DFF3-B5CB-4521-A064-7539E211EFB4}"/>
    <dgm:cxn modelId="{D224B888-5FF7-49DC-B732-B4BF2D112F9C}" type="presOf" srcId="{0BC74F6B-C88A-4DE7-A5BA-0A942ED0F2AD}" destId="{342AB978-1854-4329-8D76-674967AC257F}" srcOrd="0" destOrd="0" presId="urn:microsoft.com/office/officeart/2005/8/layout/chevron2"/>
    <dgm:cxn modelId="{66148798-DA63-484B-8840-4CF1488BBD8F}" type="presOf" srcId="{22FDD747-CF39-4784-AB3B-E3CF30CBB627}" destId="{2A981D3D-3155-4EA0-B970-CB4248DFF951}" srcOrd="0" destOrd="0" presId="urn:microsoft.com/office/officeart/2005/8/layout/chevron2"/>
    <dgm:cxn modelId="{DE86CFB9-E766-4CCC-AEA9-45C2D7A7F804}" srcId="{1566C95B-EFF6-4BCC-833A-48295402DE5A}" destId="{38F63FD9-EA80-45FF-A6A4-24F25B23BE06}" srcOrd="0" destOrd="0" parTransId="{A1CBDA99-4438-4BD7-AD57-672CB09760C8}" sibTransId="{D901CE9B-DEC0-4003-8F8B-ED0D7719BC61}"/>
    <dgm:cxn modelId="{9D4016F5-C41A-438A-925A-B2274FC6564D}" srcId="{0BC74F6B-C88A-4DE7-A5BA-0A942ED0F2AD}" destId="{1566C95B-EFF6-4BCC-833A-48295402DE5A}" srcOrd="2" destOrd="0" parTransId="{610D2C8C-F77A-4471-A2C1-89390E498C46}" sibTransId="{E305A118-0618-4F36-A582-520CA599C7A0}"/>
    <dgm:cxn modelId="{792FD9F9-6993-4574-94DC-C6FAB7476999}" type="presOf" srcId="{1586B5D9-D662-409B-8D83-413482936377}" destId="{E71F9BAF-0714-403C-AF24-C23339649F43}" srcOrd="0" destOrd="0" presId="urn:microsoft.com/office/officeart/2005/8/layout/chevron2"/>
    <dgm:cxn modelId="{8A919250-227C-44EC-8FBD-7E08F163D310}" type="presParOf" srcId="{342AB978-1854-4329-8D76-674967AC257F}" destId="{648ADE07-B45F-49EB-8777-65C5B6B42787}" srcOrd="0" destOrd="0" presId="urn:microsoft.com/office/officeart/2005/8/layout/chevron2"/>
    <dgm:cxn modelId="{D56A4627-BB80-4AA0-B4A3-CE09B88760F3}" type="presParOf" srcId="{648ADE07-B45F-49EB-8777-65C5B6B42787}" destId="{2A981D3D-3155-4EA0-B970-CB4248DFF951}" srcOrd="0" destOrd="0" presId="urn:microsoft.com/office/officeart/2005/8/layout/chevron2"/>
    <dgm:cxn modelId="{6A9F5E57-35BD-422D-9763-D4410348B4D5}" type="presParOf" srcId="{648ADE07-B45F-49EB-8777-65C5B6B42787}" destId="{2D9CC39D-7C9E-49AF-9070-246319A3B3B4}" srcOrd="1" destOrd="0" presId="urn:microsoft.com/office/officeart/2005/8/layout/chevron2"/>
    <dgm:cxn modelId="{54176DCE-CE83-4233-9D0B-93610D6CEAF2}" type="presParOf" srcId="{342AB978-1854-4329-8D76-674967AC257F}" destId="{E9B98DF3-026D-4834-83D8-742C032CB3D2}" srcOrd="1" destOrd="0" presId="urn:microsoft.com/office/officeart/2005/8/layout/chevron2"/>
    <dgm:cxn modelId="{70079DAC-998F-4127-ABB9-2DFDD7681D53}" type="presParOf" srcId="{342AB978-1854-4329-8D76-674967AC257F}" destId="{2AACCAA0-C196-4E48-AD1F-693E7DDD432F}" srcOrd="2" destOrd="0" presId="urn:microsoft.com/office/officeart/2005/8/layout/chevron2"/>
    <dgm:cxn modelId="{93C67472-0367-4ABA-8837-677D9B4A0EE0}" type="presParOf" srcId="{2AACCAA0-C196-4E48-AD1F-693E7DDD432F}" destId="{E71F9BAF-0714-403C-AF24-C23339649F43}" srcOrd="0" destOrd="0" presId="urn:microsoft.com/office/officeart/2005/8/layout/chevron2"/>
    <dgm:cxn modelId="{2CB07D4A-0AE6-47CC-8AE7-4E24EF8A6C6D}" type="presParOf" srcId="{2AACCAA0-C196-4E48-AD1F-693E7DDD432F}" destId="{CAC1915F-D71A-4271-8942-E8BE11FF4060}" srcOrd="1" destOrd="0" presId="urn:microsoft.com/office/officeart/2005/8/layout/chevron2"/>
    <dgm:cxn modelId="{85380064-E9CD-48C8-887C-5FA1FF4C6CC4}" type="presParOf" srcId="{342AB978-1854-4329-8D76-674967AC257F}" destId="{24F31413-50B2-4661-8A41-68ACCC6357CA}" srcOrd="3" destOrd="0" presId="urn:microsoft.com/office/officeart/2005/8/layout/chevron2"/>
    <dgm:cxn modelId="{DB25B107-C6AA-4E68-B9AE-584E3BFB81C8}" type="presParOf" srcId="{342AB978-1854-4329-8D76-674967AC257F}" destId="{F130E0EE-CA0C-49D0-9B20-45FA7F6B945F}" srcOrd="4" destOrd="0" presId="urn:microsoft.com/office/officeart/2005/8/layout/chevron2"/>
    <dgm:cxn modelId="{582618D6-DDD2-4B1D-9667-856A094F222F}" type="presParOf" srcId="{F130E0EE-CA0C-49D0-9B20-45FA7F6B945F}" destId="{2D88A2B2-B901-410D-977A-3A54E19C1AA5}" srcOrd="0" destOrd="0" presId="urn:microsoft.com/office/officeart/2005/8/layout/chevron2"/>
    <dgm:cxn modelId="{9B5C119B-B9A9-4101-9E22-E7561025724C}" type="presParOf" srcId="{F130E0EE-CA0C-49D0-9B20-45FA7F6B945F}" destId="{D05A93BD-A448-44A8-A272-835B253BB8F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2AEF8C-9E21-4394-A480-03D30B0A94D7}">
      <dsp:nvSpPr>
        <dsp:cNvPr id="0" name=""/>
        <dsp:cNvSpPr/>
      </dsp:nvSpPr>
      <dsp:spPr>
        <a:xfrm>
          <a:off x="2147857" y="758253"/>
          <a:ext cx="46251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511" y="45720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66785" y="801508"/>
        <a:ext cx="24655" cy="4931"/>
      </dsp:txXfrm>
    </dsp:sp>
    <dsp:sp modelId="{46F72C84-667C-429B-BA4E-A794DA2E6064}">
      <dsp:nvSpPr>
        <dsp:cNvPr id="0" name=""/>
        <dsp:cNvSpPr/>
      </dsp:nvSpPr>
      <dsp:spPr>
        <a:xfrm>
          <a:off x="5695" y="160785"/>
          <a:ext cx="2143962" cy="128637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056" tIns="110275" rIns="105056" bIns="11027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kern="1200" dirty="0"/>
            <a:t>Ask for help.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kern="1200" dirty="0"/>
            <a:t>I can’t emphasize this enough.</a:t>
          </a:r>
          <a:endParaRPr lang="en-US" sz="1200" kern="1200" dirty="0"/>
        </a:p>
      </dsp:txBody>
      <dsp:txXfrm>
        <a:off x="5695" y="160785"/>
        <a:ext cx="2143962" cy="1286377"/>
      </dsp:txXfrm>
    </dsp:sp>
    <dsp:sp modelId="{E4EC8893-59C9-4658-BCC2-4D7022D22F34}">
      <dsp:nvSpPr>
        <dsp:cNvPr id="0" name=""/>
        <dsp:cNvSpPr/>
      </dsp:nvSpPr>
      <dsp:spPr>
        <a:xfrm>
          <a:off x="4784931" y="758253"/>
          <a:ext cx="46251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511" y="45720"/>
              </a:lnTo>
            </a:path>
          </a:pathLst>
        </a:custGeom>
        <a:noFill/>
        <a:ln w="9525" cap="rnd" cmpd="sng" algn="ctr">
          <a:solidFill>
            <a:schemeClr val="accent5">
              <a:hueOff val="-168991"/>
              <a:satOff val="-4524"/>
              <a:lumOff val="-156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03858" y="801508"/>
        <a:ext cx="24655" cy="4931"/>
      </dsp:txXfrm>
    </dsp:sp>
    <dsp:sp modelId="{A81DF7A4-8375-46B8-9E38-40B429216752}">
      <dsp:nvSpPr>
        <dsp:cNvPr id="0" name=""/>
        <dsp:cNvSpPr/>
      </dsp:nvSpPr>
      <dsp:spPr>
        <a:xfrm>
          <a:off x="2642768" y="160785"/>
          <a:ext cx="2143962" cy="1286377"/>
        </a:xfrm>
        <a:prstGeom prst="rect">
          <a:avLst/>
        </a:prstGeom>
        <a:solidFill>
          <a:schemeClr val="accent5">
            <a:hueOff val="-135193"/>
            <a:satOff val="-3619"/>
            <a:lumOff val="-125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056" tIns="110275" rIns="105056" bIns="11027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Go to class! Why do some of my classes still say times are TBD? DE01 means it’s an online course</a:t>
          </a:r>
        </a:p>
      </dsp:txBody>
      <dsp:txXfrm>
        <a:off x="2642768" y="160785"/>
        <a:ext cx="2143962" cy="1286377"/>
      </dsp:txXfrm>
    </dsp:sp>
    <dsp:sp modelId="{53814F24-429F-42EB-A735-78607F09D7AE}">
      <dsp:nvSpPr>
        <dsp:cNvPr id="0" name=""/>
        <dsp:cNvSpPr/>
      </dsp:nvSpPr>
      <dsp:spPr>
        <a:xfrm>
          <a:off x="1077676" y="1445362"/>
          <a:ext cx="5274146" cy="462511"/>
        </a:xfrm>
        <a:custGeom>
          <a:avLst/>
          <a:gdLst/>
          <a:ahLst/>
          <a:cxnLst/>
          <a:rect l="0" t="0" r="0" b="0"/>
          <a:pathLst>
            <a:path>
              <a:moveTo>
                <a:pt x="5274146" y="0"/>
              </a:moveTo>
              <a:lnTo>
                <a:pt x="5274146" y="248355"/>
              </a:lnTo>
              <a:lnTo>
                <a:pt x="0" y="248355"/>
              </a:lnTo>
              <a:lnTo>
                <a:pt x="0" y="462511"/>
              </a:lnTo>
            </a:path>
          </a:pathLst>
        </a:custGeom>
        <a:noFill/>
        <a:ln w="9525" cap="rnd" cmpd="sng" algn="ctr">
          <a:solidFill>
            <a:schemeClr val="accent5">
              <a:hueOff val="-337983"/>
              <a:satOff val="-9047"/>
              <a:lumOff val="-313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82321" y="1674152"/>
        <a:ext cx="264857" cy="4931"/>
      </dsp:txXfrm>
    </dsp:sp>
    <dsp:sp modelId="{60334807-BFE7-48EF-938A-42B8E9242D56}">
      <dsp:nvSpPr>
        <dsp:cNvPr id="0" name=""/>
        <dsp:cNvSpPr/>
      </dsp:nvSpPr>
      <dsp:spPr>
        <a:xfrm>
          <a:off x="5279842" y="160785"/>
          <a:ext cx="2143962" cy="1286377"/>
        </a:xfrm>
        <a:prstGeom prst="rect">
          <a:avLst/>
        </a:prstGeom>
        <a:solidFill>
          <a:schemeClr val="accent5">
            <a:hueOff val="-270386"/>
            <a:satOff val="-7238"/>
            <a:lumOff val="-251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056" tIns="110275" rIns="105056" bIns="11027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Course Outlines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Read them! They contain important information concerning lab times, course policies etc.</a:t>
          </a:r>
        </a:p>
      </dsp:txBody>
      <dsp:txXfrm>
        <a:off x="5279842" y="160785"/>
        <a:ext cx="2143962" cy="1286377"/>
      </dsp:txXfrm>
    </dsp:sp>
    <dsp:sp modelId="{9C058A03-D588-4FAD-B852-0BDFE392522C}">
      <dsp:nvSpPr>
        <dsp:cNvPr id="0" name=""/>
        <dsp:cNvSpPr/>
      </dsp:nvSpPr>
      <dsp:spPr>
        <a:xfrm>
          <a:off x="2147857" y="2537742"/>
          <a:ext cx="46251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511" y="45720"/>
              </a:lnTo>
            </a:path>
          </a:pathLst>
        </a:custGeom>
        <a:noFill/>
        <a:ln w="9525" cap="rnd" cmpd="sng" algn="ctr">
          <a:solidFill>
            <a:schemeClr val="accent5">
              <a:hueOff val="-506974"/>
              <a:satOff val="-13571"/>
              <a:lumOff val="-470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66785" y="2580996"/>
        <a:ext cx="24655" cy="4931"/>
      </dsp:txXfrm>
    </dsp:sp>
    <dsp:sp modelId="{6D7CAFA9-911D-4B38-8C26-6F49AA158DCC}">
      <dsp:nvSpPr>
        <dsp:cNvPr id="0" name=""/>
        <dsp:cNvSpPr/>
      </dsp:nvSpPr>
      <dsp:spPr>
        <a:xfrm>
          <a:off x="5695" y="1940273"/>
          <a:ext cx="2143962" cy="1286377"/>
        </a:xfrm>
        <a:prstGeom prst="rect">
          <a:avLst/>
        </a:prstGeom>
        <a:solidFill>
          <a:schemeClr val="accent5">
            <a:hueOff val="-405579"/>
            <a:satOff val="-10857"/>
            <a:lumOff val="-376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056" tIns="110275" rIns="105056" bIns="11027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Courselink for all class information</a:t>
          </a:r>
        </a:p>
      </dsp:txBody>
      <dsp:txXfrm>
        <a:off x="5695" y="1940273"/>
        <a:ext cx="2143962" cy="1286377"/>
      </dsp:txXfrm>
    </dsp:sp>
    <dsp:sp modelId="{51D724A4-BF08-44D2-B734-98E41CD86AB7}">
      <dsp:nvSpPr>
        <dsp:cNvPr id="0" name=""/>
        <dsp:cNvSpPr/>
      </dsp:nvSpPr>
      <dsp:spPr>
        <a:xfrm>
          <a:off x="4784931" y="2537742"/>
          <a:ext cx="46251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2511" y="45720"/>
              </a:lnTo>
            </a:path>
          </a:pathLst>
        </a:custGeom>
        <a:noFill/>
        <a:ln w="9525" cap="rnd" cmpd="sng" algn="ctr">
          <a:solidFill>
            <a:schemeClr val="accent5">
              <a:hueOff val="-675965"/>
              <a:satOff val="-18095"/>
              <a:lumOff val="-627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03858" y="2580996"/>
        <a:ext cx="24655" cy="4931"/>
      </dsp:txXfrm>
    </dsp:sp>
    <dsp:sp modelId="{40782F38-7044-4688-A140-33FA37D1A0CE}">
      <dsp:nvSpPr>
        <dsp:cNvPr id="0" name=""/>
        <dsp:cNvSpPr/>
      </dsp:nvSpPr>
      <dsp:spPr>
        <a:xfrm>
          <a:off x="2642768" y="1940273"/>
          <a:ext cx="2143962" cy="1286377"/>
        </a:xfrm>
        <a:prstGeom prst="rect">
          <a:avLst/>
        </a:prstGeom>
        <a:solidFill>
          <a:schemeClr val="accent5">
            <a:hueOff val="-540772"/>
            <a:satOff val="-14476"/>
            <a:lumOff val="-502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056" tIns="110275" rIns="105056" bIns="11027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Instructors can help you! </a:t>
          </a:r>
        </a:p>
      </dsp:txBody>
      <dsp:txXfrm>
        <a:off x="2642768" y="1940273"/>
        <a:ext cx="2143962" cy="1286377"/>
      </dsp:txXfrm>
    </dsp:sp>
    <dsp:sp modelId="{70BE3BD3-74C7-4B31-89F2-CF6C561BEC5E}">
      <dsp:nvSpPr>
        <dsp:cNvPr id="0" name=""/>
        <dsp:cNvSpPr/>
      </dsp:nvSpPr>
      <dsp:spPr>
        <a:xfrm>
          <a:off x="5279842" y="1940273"/>
          <a:ext cx="2143962" cy="1286377"/>
        </a:xfrm>
        <a:prstGeom prst="rect">
          <a:avLst/>
        </a:prstGeom>
        <a:solidFill>
          <a:schemeClr val="accent5">
            <a:hueOff val="-675965"/>
            <a:satOff val="-18095"/>
            <a:lumOff val="-627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056" tIns="110275" rIns="105056" bIns="11027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If a class is not going well talk to someone (who?) before the last class day</a:t>
          </a:r>
        </a:p>
      </dsp:txBody>
      <dsp:txXfrm>
        <a:off x="5279842" y="1940273"/>
        <a:ext cx="2143962" cy="12863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CD72B8-40B5-4627-8726-22F217B0A431}">
      <dsp:nvSpPr>
        <dsp:cNvPr id="0" name=""/>
        <dsp:cNvSpPr/>
      </dsp:nvSpPr>
      <dsp:spPr>
        <a:xfrm>
          <a:off x="0" y="413"/>
          <a:ext cx="7429500" cy="9676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F54A60-F1BE-45D0-BDF7-A9274DB6795E}">
      <dsp:nvSpPr>
        <dsp:cNvPr id="0" name=""/>
        <dsp:cNvSpPr/>
      </dsp:nvSpPr>
      <dsp:spPr>
        <a:xfrm>
          <a:off x="292699" y="218124"/>
          <a:ext cx="532181" cy="53218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7B2BC6-5E88-4E10-844F-A855AD99443A}">
      <dsp:nvSpPr>
        <dsp:cNvPr id="0" name=""/>
        <dsp:cNvSpPr/>
      </dsp:nvSpPr>
      <dsp:spPr>
        <a:xfrm>
          <a:off x="1117580" y="413"/>
          <a:ext cx="3343275" cy="967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405" tIns="102405" rIns="102405" bIns="10240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Labs/Seminars</a:t>
          </a:r>
        </a:p>
      </dsp:txBody>
      <dsp:txXfrm>
        <a:off x="1117580" y="413"/>
        <a:ext cx="3343275" cy="967602"/>
      </dsp:txXfrm>
    </dsp:sp>
    <dsp:sp modelId="{480FA10D-8BFF-4BAA-8CCB-ED70A05868DD}">
      <dsp:nvSpPr>
        <dsp:cNvPr id="0" name=""/>
        <dsp:cNvSpPr/>
      </dsp:nvSpPr>
      <dsp:spPr>
        <a:xfrm>
          <a:off x="4460855" y="413"/>
          <a:ext cx="2968644" cy="967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405" tIns="102405" rIns="102405" bIns="102405" numCol="1" spcCol="1270" anchor="ctr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Might not be running this week; check course outline/Courselink</a:t>
          </a:r>
        </a:p>
      </dsp:txBody>
      <dsp:txXfrm>
        <a:off x="4460855" y="413"/>
        <a:ext cx="2968644" cy="967602"/>
      </dsp:txXfrm>
    </dsp:sp>
    <dsp:sp modelId="{017E7C1C-52BE-4B20-A187-1E5AD9CEBDC0}">
      <dsp:nvSpPr>
        <dsp:cNvPr id="0" name=""/>
        <dsp:cNvSpPr/>
      </dsp:nvSpPr>
      <dsp:spPr>
        <a:xfrm>
          <a:off x="0" y="1209916"/>
          <a:ext cx="7429500" cy="9676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969EB4-852A-4ADA-AE62-50569A087E58}">
      <dsp:nvSpPr>
        <dsp:cNvPr id="0" name=""/>
        <dsp:cNvSpPr/>
      </dsp:nvSpPr>
      <dsp:spPr>
        <a:xfrm>
          <a:off x="292699" y="1427627"/>
          <a:ext cx="532181" cy="53218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1CCD37-128A-476A-A110-6C3C899828F8}">
      <dsp:nvSpPr>
        <dsp:cNvPr id="0" name=""/>
        <dsp:cNvSpPr/>
      </dsp:nvSpPr>
      <dsp:spPr>
        <a:xfrm>
          <a:off x="1117580" y="1209916"/>
          <a:ext cx="3343275" cy="967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405" tIns="102405" rIns="102405" bIns="10240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Finding classrooms:</a:t>
          </a:r>
        </a:p>
      </dsp:txBody>
      <dsp:txXfrm>
        <a:off x="1117580" y="1209916"/>
        <a:ext cx="3343275" cy="967602"/>
      </dsp:txXfrm>
    </dsp:sp>
    <dsp:sp modelId="{542A62E5-5D47-4349-89C1-8A0AD0E08F10}">
      <dsp:nvSpPr>
        <dsp:cNvPr id="0" name=""/>
        <dsp:cNvSpPr/>
      </dsp:nvSpPr>
      <dsp:spPr>
        <a:xfrm>
          <a:off x="4460855" y="1209916"/>
          <a:ext cx="2968644" cy="967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405" tIns="102405" rIns="102405" bIns="102405" numCol="1" spcCol="1270" anchor="ctr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hlinkClick xmlns:r="http://schemas.openxmlformats.org/officeDocument/2006/relationships"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https://classfind.com/guelph</a:t>
          </a:r>
          <a:endParaRPr lang="en-US" sz="1200" kern="1200" dirty="0"/>
        </a:p>
      </dsp:txBody>
      <dsp:txXfrm>
        <a:off x="4460855" y="1209916"/>
        <a:ext cx="2968644" cy="967602"/>
      </dsp:txXfrm>
    </dsp:sp>
    <dsp:sp modelId="{70DCFBE2-D9C9-4DF2-A344-97A5BE9066B9}">
      <dsp:nvSpPr>
        <dsp:cNvPr id="0" name=""/>
        <dsp:cNvSpPr/>
      </dsp:nvSpPr>
      <dsp:spPr>
        <a:xfrm>
          <a:off x="0" y="2419419"/>
          <a:ext cx="7429500" cy="9676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27C7E5-78E3-456F-BBA0-AEF7FE5F0012}">
      <dsp:nvSpPr>
        <dsp:cNvPr id="0" name=""/>
        <dsp:cNvSpPr/>
      </dsp:nvSpPr>
      <dsp:spPr>
        <a:xfrm>
          <a:off x="292699" y="2637130"/>
          <a:ext cx="532181" cy="53218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887323-12BA-4F5E-9D66-3807B0EDC54B}">
      <dsp:nvSpPr>
        <dsp:cNvPr id="0" name=""/>
        <dsp:cNvSpPr/>
      </dsp:nvSpPr>
      <dsp:spPr>
        <a:xfrm>
          <a:off x="1117580" y="2419419"/>
          <a:ext cx="3343275" cy="967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405" tIns="102405" rIns="102405" bIns="10240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Know there are academic policies! </a:t>
          </a:r>
        </a:p>
      </dsp:txBody>
      <dsp:txXfrm>
        <a:off x="1117580" y="2419419"/>
        <a:ext cx="3343275" cy="967602"/>
      </dsp:txXfrm>
    </dsp:sp>
    <dsp:sp modelId="{B2415A71-21F9-485F-848B-9E2CF0C207CC}">
      <dsp:nvSpPr>
        <dsp:cNvPr id="0" name=""/>
        <dsp:cNvSpPr/>
      </dsp:nvSpPr>
      <dsp:spPr>
        <a:xfrm>
          <a:off x="4460855" y="2419419"/>
          <a:ext cx="2968644" cy="967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405" tIns="102405" rIns="102405" bIns="102405" numCol="1" spcCol="1270" anchor="ctr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For example, continuation of studies, academic consideration, deferred exams, and student's rights and responsibilities… </a:t>
          </a:r>
        </a:p>
      </dsp:txBody>
      <dsp:txXfrm>
        <a:off x="4460855" y="2419419"/>
        <a:ext cx="2968644" cy="9676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04C8D1-8494-4411-AAB3-F7AD8192BC78}">
      <dsp:nvSpPr>
        <dsp:cNvPr id="0" name=""/>
        <dsp:cNvSpPr/>
      </dsp:nvSpPr>
      <dsp:spPr>
        <a:xfrm>
          <a:off x="0" y="9622"/>
          <a:ext cx="7429500" cy="148094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05B493-8661-44ED-95BA-0FEC3D3B9A20}">
      <dsp:nvSpPr>
        <dsp:cNvPr id="0" name=""/>
        <dsp:cNvSpPr/>
      </dsp:nvSpPr>
      <dsp:spPr>
        <a:xfrm>
          <a:off x="447986" y="333845"/>
          <a:ext cx="814520" cy="814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2BACDA-830F-42B6-A242-F59993D133C9}">
      <dsp:nvSpPr>
        <dsp:cNvPr id="0" name=""/>
        <dsp:cNvSpPr/>
      </dsp:nvSpPr>
      <dsp:spPr>
        <a:xfrm>
          <a:off x="1710492" y="632"/>
          <a:ext cx="3343275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500" b="0" i="0" kern="1200" dirty="0"/>
            <a:t>Last day to add classes for F26:</a:t>
          </a:r>
          <a:endParaRPr lang="en-US" sz="2500" kern="1200" dirty="0"/>
        </a:p>
      </dsp:txBody>
      <dsp:txXfrm>
        <a:off x="1710492" y="632"/>
        <a:ext cx="3343275" cy="1480945"/>
      </dsp:txXfrm>
    </dsp:sp>
    <dsp:sp modelId="{B1222A92-C2E5-4A04-A3DE-54DEB8F097D3}">
      <dsp:nvSpPr>
        <dsp:cNvPr id="0" name=""/>
        <dsp:cNvSpPr/>
      </dsp:nvSpPr>
      <dsp:spPr>
        <a:xfrm>
          <a:off x="5053767" y="632"/>
          <a:ext cx="2375732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 dirty="0"/>
            <a:t>September 18</a:t>
          </a:r>
          <a:r>
            <a:rPr lang="en-CA" sz="1800" b="0" i="0" kern="1200" baseline="30000" dirty="0"/>
            <a:t>th</a:t>
          </a:r>
          <a:endParaRPr lang="en-US" sz="1800" kern="1200" dirty="0"/>
        </a:p>
      </dsp:txBody>
      <dsp:txXfrm>
        <a:off x="5053767" y="632"/>
        <a:ext cx="2375732" cy="1480945"/>
      </dsp:txXfrm>
    </dsp:sp>
    <dsp:sp modelId="{524266ED-A9B5-41AD-8521-B4D4D7847766}">
      <dsp:nvSpPr>
        <dsp:cNvPr id="0" name=""/>
        <dsp:cNvSpPr/>
      </dsp:nvSpPr>
      <dsp:spPr>
        <a:xfrm>
          <a:off x="0" y="1851815"/>
          <a:ext cx="7429500" cy="1480945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E5D9E9-893E-4CE1-8FF6-352ED31E7A22}">
      <dsp:nvSpPr>
        <dsp:cNvPr id="0" name=""/>
        <dsp:cNvSpPr/>
      </dsp:nvSpPr>
      <dsp:spPr>
        <a:xfrm>
          <a:off x="447986" y="2185027"/>
          <a:ext cx="814520" cy="814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46BFB8-48D1-45FE-8934-905370DDD4BD}">
      <dsp:nvSpPr>
        <dsp:cNvPr id="0" name=""/>
        <dsp:cNvSpPr/>
      </dsp:nvSpPr>
      <dsp:spPr>
        <a:xfrm>
          <a:off x="1710492" y="1851815"/>
          <a:ext cx="3343275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500" b="0" i="0" kern="1200" dirty="0"/>
            <a:t>Last day to drop classes F26 (Last Class Day):</a:t>
          </a:r>
          <a:endParaRPr lang="en-US" sz="2500" kern="1200" dirty="0"/>
        </a:p>
      </dsp:txBody>
      <dsp:txXfrm>
        <a:off x="1710492" y="1851815"/>
        <a:ext cx="3343275" cy="1480945"/>
      </dsp:txXfrm>
    </dsp:sp>
    <dsp:sp modelId="{8F9F89FE-8DD7-49A5-BCBD-E77BD02B20B6}">
      <dsp:nvSpPr>
        <dsp:cNvPr id="0" name=""/>
        <dsp:cNvSpPr/>
      </dsp:nvSpPr>
      <dsp:spPr>
        <a:xfrm>
          <a:off x="5053767" y="1851815"/>
          <a:ext cx="2375732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 dirty="0"/>
            <a:t>December 4</a:t>
          </a:r>
          <a:r>
            <a:rPr lang="en-CA" sz="1800" b="0" i="0" kern="1200" baseline="30000" dirty="0"/>
            <a:t>th</a:t>
          </a:r>
          <a:r>
            <a:rPr lang="en-CA" sz="1800" b="0" i="0" kern="1200" dirty="0"/>
            <a:t> </a:t>
          </a:r>
          <a:endParaRPr lang="en-US" sz="1800" kern="1200" dirty="0"/>
        </a:p>
      </dsp:txBody>
      <dsp:txXfrm>
        <a:off x="5053767" y="1851815"/>
        <a:ext cx="2375732" cy="1480945"/>
      </dsp:txXfrm>
    </dsp:sp>
    <dsp:sp modelId="{534716A4-6A83-4A6F-9FFE-29E191851F15}">
      <dsp:nvSpPr>
        <dsp:cNvPr id="0" name=""/>
        <dsp:cNvSpPr/>
      </dsp:nvSpPr>
      <dsp:spPr>
        <a:xfrm>
          <a:off x="0" y="3702997"/>
          <a:ext cx="7429500" cy="1480945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73D059-7901-400E-B627-D4C002B5D0EA}">
      <dsp:nvSpPr>
        <dsp:cNvPr id="0" name=""/>
        <dsp:cNvSpPr/>
      </dsp:nvSpPr>
      <dsp:spPr>
        <a:xfrm>
          <a:off x="447986" y="4036210"/>
          <a:ext cx="814520" cy="814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E56926-F34A-4145-8251-54626884B3AE}">
      <dsp:nvSpPr>
        <dsp:cNvPr id="0" name=""/>
        <dsp:cNvSpPr/>
      </dsp:nvSpPr>
      <dsp:spPr>
        <a:xfrm>
          <a:off x="1710492" y="3702997"/>
          <a:ext cx="3343275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500" b="0" i="0" kern="1200"/>
            <a:t>All dates:</a:t>
          </a:r>
          <a:endParaRPr lang="en-US" sz="2500" kern="1200"/>
        </a:p>
      </dsp:txBody>
      <dsp:txXfrm>
        <a:off x="1710492" y="3702997"/>
        <a:ext cx="3343275" cy="1480945"/>
      </dsp:txXfrm>
    </dsp:sp>
    <dsp:sp modelId="{5A939CC8-37AC-46B8-BDE5-AD2D2C60EABF}">
      <dsp:nvSpPr>
        <dsp:cNvPr id="0" name=""/>
        <dsp:cNvSpPr/>
      </dsp:nvSpPr>
      <dsp:spPr>
        <a:xfrm>
          <a:off x="5053767" y="3702997"/>
          <a:ext cx="2375732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5053767" y="3702997"/>
        <a:ext cx="2375732" cy="14809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981D3D-3155-4EA0-B970-CB4248DFF951}">
      <dsp:nvSpPr>
        <dsp:cNvPr id="0" name=""/>
        <dsp:cNvSpPr/>
      </dsp:nvSpPr>
      <dsp:spPr>
        <a:xfrm rot="5400000">
          <a:off x="-242900" y="245501"/>
          <a:ext cx="1619339" cy="113353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Network</a:t>
          </a:r>
        </a:p>
      </dsp:txBody>
      <dsp:txXfrm rot="-5400000">
        <a:off x="2" y="569369"/>
        <a:ext cx="1133537" cy="485802"/>
      </dsp:txXfrm>
    </dsp:sp>
    <dsp:sp modelId="{2D9CC39D-7C9E-49AF-9070-246319A3B3B4}">
      <dsp:nvSpPr>
        <dsp:cNvPr id="0" name=""/>
        <dsp:cNvSpPr/>
      </dsp:nvSpPr>
      <dsp:spPr>
        <a:xfrm rot="5400000">
          <a:off x="4216947" y="-3083409"/>
          <a:ext cx="1052570" cy="72193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Make connections with other students, faculty, staff, and BLA alumni.</a:t>
          </a:r>
        </a:p>
      </dsp:txBody>
      <dsp:txXfrm rot="-5400000">
        <a:off x="1133537" y="51383"/>
        <a:ext cx="7168008" cy="949806"/>
      </dsp:txXfrm>
    </dsp:sp>
    <dsp:sp modelId="{E71F9BAF-0714-403C-AF24-C23339649F43}">
      <dsp:nvSpPr>
        <dsp:cNvPr id="0" name=""/>
        <dsp:cNvSpPr/>
      </dsp:nvSpPr>
      <dsp:spPr>
        <a:xfrm rot="5400000">
          <a:off x="-242900" y="1671023"/>
          <a:ext cx="1619339" cy="1133537"/>
        </a:xfrm>
        <a:prstGeom prst="chevron">
          <a:avLst/>
        </a:prstGeom>
        <a:solidFill>
          <a:schemeClr val="accent5">
            <a:hueOff val="-337983"/>
            <a:satOff val="-9047"/>
            <a:lumOff val="-3139"/>
            <a:alphaOff val="0"/>
          </a:schemeClr>
        </a:solidFill>
        <a:ln w="19050" cap="rnd" cmpd="sng" algn="ctr">
          <a:solidFill>
            <a:schemeClr val="accent5">
              <a:hueOff val="-337983"/>
              <a:satOff val="-9047"/>
              <a:lumOff val="-31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Ask for Help</a:t>
          </a:r>
        </a:p>
      </dsp:txBody>
      <dsp:txXfrm rot="-5400000">
        <a:off x="2" y="1994891"/>
        <a:ext cx="1133537" cy="485802"/>
      </dsp:txXfrm>
    </dsp:sp>
    <dsp:sp modelId="{CAC1915F-D71A-4271-8942-E8BE11FF4060}">
      <dsp:nvSpPr>
        <dsp:cNvPr id="0" name=""/>
        <dsp:cNvSpPr/>
      </dsp:nvSpPr>
      <dsp:spPr>
        <a:xfrm rot="5400000">
          <a:off x="4216947" y="-1655287"/>
          <a:ext cx="1052570" cy="72193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-337983"/>
              <a:satOff val="-9047"/>
              <a:lumOff val="-31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/>
            <a:t>Course selection, job searching, if you are struggling etc.</a:t>
          </a:r>
        </a:p>
      </dsp:txBody>
      <dsp:txXfrm rot="-5400000">
        <a:off x="1133537" y="1479505"/>
        <a:ext cx="7168008" cy="949806"/>
      </dsp:txXfrm>
    </dsp:sp>
    <dsp:sp modelId="{2D88A2B2-B901-410D-977A-3A54E19C1AA5}">
      <dsp:nvSpPr>
        <dsp:cNvPr id="0" name=""/>
        <dsp:cNvSpPr/>
      </dsp:nvSpPr>
      <dsp:spPr>
        <a:xfrm rot="5400000">
          <a:off x="-242900" y="3096545"/>
          <a:ext cx="1619339" cy="1133537"/>
        </a:xfrm>
        <a:prstGeom prst="chevron">
          <a:avLst/>
        </a:prstGeom>
        <a:solidFill>
          <a:schemeClr val="accent5">
            <a:hueOff val="-675965"/>
            <a:satOff val="-18095"/>
            <a:lumOff val="-6277"/>
            <a:alphaOff val="0"/>
          </a:schemeClr>
        </a:solidFill>
        <a:ln w="19050" cap="rnd" cmpd="sng" algn="ctr">
          <a:solidFill>
            <a:schemeClr val="accent5">
              <a:hueOff val="-675965"/>
              <a:satOff val="-18095"/>
              <a:lumOff val="-62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Explore Opportunities </a:t>
          </a:r>
        </a:p>
      </dsp:txBody>
      <dsp:txXfrm rot="-5400000">
        <a:off x="2" y="3420413"/>
        <a:ext cx="1133537" cy="485802"/>
      </dsp:txXfrm>
    </dsp:sp>
    <dsp:sp modelId="{D05A93BD-A448-44A8-A272-835B253BB8FF}">
      <dsp:nvSpPr>
        <dsp:cNvPr id="0" name=""/>
        <dsp:cNvSpPr/>
      </dsp:nvSpPr>
      <dsp:spPr>
        <a:xfrm rot="5400000">
          <a:off x="4216947" y="-229765"/>
          <a:ext cx="1052570" cy="72193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-675965"/>
              <a:satOff val="-18095"/>
              <a:lumOff val="-62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/>
            <a:t>Build your marketable skills through various opportunities to get involved.</a:t>
          </a:r>
        </a:p>
      </dsp:txBody>
      <dsp:txXfrm rot="-5400000">
        <a:off x="1133537" y="2905027"/>
        <a:ext cx="7168008" cy="9498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9314" y="596019"/>
            <a:ext cx="7510506" cy="3213982"/>
          </a:xfrm>
        </p:spPr>
        <p:txBody>
          <a:bodyPr anchor="b">
            <a:normAutofit/>
          </a:bodyPr>
          <a:lstStyle>
            <a:lvl1pPr algn="ctr">
              <a:defRPr sz="40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9314" y="3886200"/>
            <a:ext cx="7510506" cy="2219108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0" scaled="1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5040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9832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9314" y="3270698"/>
            <a:ext cx="7510506" cy="1823305"/>
          </a:xfrm>
        </p:spPr>
        <p:txBody>
          <a:bodyPr anchor="b">
            <a:normAutofit/>
          </a:bodyPr>
          <a:lstStyle>
            <a:lvl1pPr algn="r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9314" y="5103810"/>
            <a:ext cx="7510506" cy="99825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5614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347" y="2060898"/>
            <a:ext cx="3685073" cy="4031331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060898"/>
            <a:ext cx="3689239" cy="403133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172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6306" y="2060898"/>
            <a:ext cx="3397113" cy="733596"/>
          </a:xfrm>
        </p:spPr>
        <p:txBody>
          <a:bodyPr anchor="b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8347" y="2786027"/>
            <a:ext cx="3685073" cy="3316033"/>
          </a:xfrm>
        </p:spPr>
        <p:txBody>
          <a:bodyPr anchor="t"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150" y="2060898"/>
            <a:ext cx="3419670" cy="725129"/>
          </a:xfrm>
        </p:spPr>
        <p:txBody>
          <a:bodyPr anchor="b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65" y="2786027"/>
            <a:ext cx="3701520" cy="3316033"/>
          </a:xfrm>
        </p:spPr>
        <p:txBody>
          <a:bodyPr anchor="t"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1654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7202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466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347" y="1754928"/>
            <a:ext cx="2729523" cy="1371600"/>
          </a:xfrm>
        </p:spPr>
        <p:txBody>
          <a:bodyPr anchor="b">
            <a:normAutofit/>
          </a:bodyPr>
          <a:lstStyle>
            <a:lvl1pPr algn="l">
              <a:defRPr sz="2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8856" y="596018"/>
            <a:ext cx="4500964" cy="5506041"/>
          </a:xfrm>
        </p:spPr>
        <p:txBody>
          <a:bodyPr anchor="ctr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8347" y="3126528"/>
            <a:ext cx="2729523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9149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347" y="1898269"/>
            <a:ext cx="4423803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15442" y="-18288"/>
            <a:ext cx="2500062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7318" y="3269869"/>
            <a:ext cx="4423803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23649" y="6181344"/>
            <a:ext cx="718502" cy="365125"/>
          </a:xfrm>
        </p:spPr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18348" y="6181344"/>
            <a:ext cx="3705300" cy="365125"/>
          </a:xfr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24262" y="6181344"/>
            <a:ext cx="305186" cy="329250"/>
          </a:xfrm>
        </p:spPr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5347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677" y="4377485"/>
            <a:ext cx="7413007" cy="907505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7678" y="996188"/>
            <a:ext cx="7301427" cy="298112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677" y="5284990"/>
            <a:ext cx="7413007" cy="81707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7678" y="6181344"/>
            <a:ext cx="5337278" cy="365125"/>
          </a:xfr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532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347" y="596018"/>
            <a:ext cx="7511474" cy="3137782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8347" y="4343400"/>
            <a:ext cx="7511474" cy="175866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3027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83818" y="86027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88822" y="29859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942" y="596018"/>
            <a:ext cx="6974115" cy="3044079"/>
          </a:xfrm>
        </p:spPr>
        <p:txBody>
          <a:bodyPr anchor="ctr">
            <a:normAutofit/>
          </a:bodyPr>
          <a:lstStyle>
            <a:lvl1pPr algn="l">
              <a:defRPr sz="28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56436" y="3650606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4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8347" y="4641206"/>
            <a:ext cx="7511473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0" scaled="1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216465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347" y="3603566"/>
            <a:ext cx="7512338" cy="14688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15" y="5072366"/>
            <a:ext cx="7512339" cy="102969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9916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583818" y="75385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87556" y="287949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942" y="596018"/>
            <a:ext cx="6974115" cy="2844369"/>
          </a:xfrm>
        </p:spPr>
        <p:txBody>
          <a:bodyPr anchor="ctr">
            <a:normAutofit/>
          </a:bodyPr>
          <a:lstStyle>
            <a:lvl1pPr algn="l">
              <a:defRPr sz="28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8347" y="3886200"/>
            <a:ext cx="7512338" cy="105366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0" scaled="1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8347" y="4939862"/>
            <a:ext cx="7512338" cy="116219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0155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346" y="596018"/>
            <a:ext cx="7511473" cy="275678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8346" y="3682941"/>
            <a:ext cx="7511473" cy="1049283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8347" y="4732224"/>
            <a:ext cx="7511472" cy="1369836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16208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18347" y="596018"/>
            <a:ext cx="7511473" cy="13124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98954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1708" y="596018"/>
            <a:ext cx="1778112" cy="550604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8347" y="596018"/>
            <a:ext cx="5624137" cy="550604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16218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8347" y="596018"/>
            <a:ext cx="7511473" cy="1312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8348" y="2060898"/>
            <a:ext cx="7511472" cy="404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5C72A64B-CF8F-44BF-BD2A-65E5004A48E2}" type="datetimeFigureOut">
              <a:rPr lang="en-CA" smtClean="0"/>
              <a:t>2026-09-03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51677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  <p:sldLayoutId id="214748383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28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3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3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3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3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3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30000"/>
        <a:buFont typeface="Arial"/>
        <a:buChar char="•"/>
        <a:defRPr sz="11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30000"/>
        <a:buFont typeface="Arial"/>
        <a:buChar char="•"/>
        <a:defRPr sz="11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30000"/>
        <a:buFont typeface="Arial"/>
        <a:buChar char="•"/>
        <a:defRPr sz="11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1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40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oac.pco@uoguelph.ca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sv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hyperlink" Target="https://cso.uoguelph.ca/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helpphone.ca/text/" TargetMode="External"/><Relationship Id="rId5" Type="http://schemas.openxmlformats.org/officeDocument/2006/relationships/hyperlink" Target="https://here247.ca/" TargetMode="External"/><Relationship Id="rId4" Type="http://schemas.openxmlformats.org/officeDocument/2006/relationships/hyperlink" Target="https://wellness.uoguelph.ca/impact-program" TargetMode="External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4128" y="623571"/>
            <a:ext cx="7695743" cy="3523885"/>
          </a:xfrm>
        </p:spPr>
        <p:txBody>
          <a:bodyPr>
            <a:normAutofit/>
          </a:bodyPr>
          <a:lstStyle/>
          <a:p>
            <a:pPr algn="ctr"/>
            <a:r>
              <a:rPr lang="en-CA" sz="7000" dirty="0"/>
              <a:t>Bachelor of Landscape Architecture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4128" y="4777380"/>
            <a:ext cx="7695743" cy="1209763"/>
          </a:xfrm>
        </p:spPr>
        <p:txBody>
          <a:bodyPr>
            <a:normAutofit/>
          </a:bodyPr>
          <a:lstStyle/>
          <a:p>
            <a:pPr algn="ctr"/>
            <a:r>
              <a:rPr lang="en-CA" sz="2100" dirty="0">
                <a:solidFill>
                  <a:schemeClr val="tx1"/>
                </a:solidFill>
              </a:rPr>
              <a:t>Academic Information Session</a:t>
            </a:r>
          </a:p>
        </p:txBody>
      </p:sp>
    </p:spTree>
    <p:extLst>
      <p:ext uri="{BB962C8B-B14F-4D97-AF65-F5344CB8AC3E}">
        <p14:creationId xmlns:p14="http://schemas.microsoft.com/office/powerpoint/2010/main" val="2219018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646" y="804672"/>
            <a:ext cx="264101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CA" dirty="0"/>
              <a:t>Who Am I?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1895" y="804671"/>
            <a:ext cx="4799948" cy="5248657"/>
          </a:xfrm>
        </p:spPr>
        <p:txBody>
          <a:bodyPr anchor="ctr">
            <a:normAutofit lnSpcReduction="10000"/>
          </a:bodyPr>
          <a:lstStyle/>
          <a:p>
            <a:pPr marL="0" indent="0" algn="ctr">
              <a:buNone/>
            </a:pPr>
            <a:r>
              <a:rPr lang="en-CA" sz="3600" b="1" dirty="0"/>
              <a:t>Carie Devitt </a:t>
            </a:r>
          </a:p>
          <a:p>
            <a:pPr marL="0" indent="0" algn="ctr">
              <a:buNone/>
            </a:pPr>
            <a:r>
              <a:rPr lang="en-CA" sz="3600" b="1" dirty="0"/>
              <a:t>BLA Academic Advisor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sz="2400" dirty="0"/>
              <a:t>First point of contact 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sz="2400" dirty="0"/>
              <a:t>General policy help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sz="2400" dirty="0"/>
              <a:t>Course schedule difficulties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sz="2400" dirty="0"/>
              <a:t>Planning for minors and Certificates 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sz="2400" dirty="0"/>
              <a:t>Exchange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sz="2400" dirty="0"/>
              <a:t>Missed final exams </a:t>
            </a:r>
          </a:p>
          <a:p>
            <a:pPr lvl="1"/>
            <a:endParaRPr lang="en-CA" sz="24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0225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3258" y="4509120"/>
            <a:ext cx="6507166" cy="133595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n-US" sz="4400" dirty="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Viewing your Schedule on </a:t>
            </a:r>
            <a:r>
              <a:rPr lang="en-US" sz="4400" dirty="0" err="1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WebAdvisor</a:t>
            </a:r>
            <a:endParaRPr lang="en-US" sz="44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65000"/>
                    </a:schemeClr>
                  </a:gs>
                </a:gsLst>
                <a:lin ang="5580000" scaled="0"/>
                <a:tileRect/>
              </a:gradFill>
              <a:effectLst>
                <a:glow rad="38100">
                  <a:schemeClr val="bg1">
                    <a:lumMod val="65000"/>
                    <a:lumOff val="35000"/>
                    <a:alpha val="50000"/>
                  </a:schemeClr>
                </a:glow>
                <a:outerShdw blurRad="28575" dist="31750" dir="132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74B20F-3195-A5E2-DE2C-DF874A80EC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5" y="260648"/>
            <a:ext cx="6344769" cy="344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55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6263" y="315650"/>
            <a:ext cx="7511473" cy="1312480"/>
          </a:xfrm>
        </p:spPr>
        <p:txBody>
          <a:bodyPr/>
          <a:lstStyle/>
          <a:p>
            <a:r>
              <a:rPr lang="en-CA" dirty="0"/>
              <a:t>Schedule Print Feature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554A12-451B-0523-01C5-E726D82E2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1508418"/>
            <a:ext cx="1819275" cy="628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DB8B61-505D-E78E-7C21-276EB0B1C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49468"/>
            <a:ext cx="9144000" cy="283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557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EF8982E-02F0-4D24-85CB-98DEBCC32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394" y="609600"/>
            <a:ext cx="2732755" cy="1905000"/>
          </a:xfrm>
        </p:spPr>
        <p:txBody>
          <a:bodyPr>
            <a:normAutofit/>
          </a:bodyPr>
          <a:lstStyle/>
          <a:p>
            <a:pPr algn="ctr"/>
            <a:r>
              <a:rPr lang="en-CA" sz="2400">
                <a:gradFill flip="none" rotWithShape="1">
                  <a:gsLst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580000" scaled="0"/>
                  <a:tileRect/>
                </a:gradFill>
              </a:rPr>
              <a:t>My Progress and Planning Tool on WebAdvisor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394" y="2666999"/>
            <a:ext cx="2732755" cy="3216276"/>
          </a:xfrm>
        </p:spPr>
        <p:txBody>
          <a:bodyPr anchor="t">
            <a:normAutofit/>
          </a:bodyPr>
          <a:lstStyle/>
          <a:p>
            <a:r>
              <a:rPr lang="en-CA" sz="1600" dirty="0">
                <a:gradFill flip="none" rotWithShape="1">
                  <a:gsLst>
                    <a:gs pos="0">
                      <a:sysClr val="window" lastClr="FFFFFF"/>
                    </a:gs>
                    <a:gs pos="100000">
                      <a:sysClr val="window" lastClr="FFFFFF">
                        <a:lumMod val="75000"/>
                      </a:sysClr>
                    </a:gs>
                  </a:gsLst>
                  <a:lin ang="5580000" scaled="0"/>
                  <a:tileRect/>
                </a:gradFill>
              </a:rPr>
              <a:t>Very helpful for degree requirements!</a:t>
            </a:r>
          </a:p>
          <a:p>
            <a:r>
              <a:rPr lang="en-CA" sz="1600" dirty="0">
                <a:gradFill flip="none" rotWithShape="1">
                  <a:gsLst>
                    <a:gs pos="0">
                      <a:sysClr val="window" lastClr="FFFFFF"/>
                    </a:gs>
                    <a:gs pos="100000">
                      <a:sysClr val="window" lastClr="FFFFFF">
                        <a:lumMod val="75000"/>
                      </a:sysClr>
                    </a:gs>
                  </a:gsLst>
                  <a:lin ang="5580000" scaled="0"/>
                  <a:tileRect/>
                </a:gradFill>
              </a:rPr>
              <a:t>Allows you to plan your courses for all four years</a:t>
            </a:r>
          </a:p>
          <a:p>
            <a:pPr marL="0" indent="0">
              <a:buNone/>
            </a:pPr>
            <a:endParaRPr lang="en-CA" sz="1600" dirty="0"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580000" scaled="0"/>
                <a:tileRect/>
              </a:gradFill>
            </a:endParaRPr>
          </a:p>
        </p:txBody>
      </p:sp>
      <p:sp>
        <p:nvSpPr>
          <p:cNvPr id="13" name="Rounded Rectangle 7">
            <a:extLst>
              <a:ext uri="{FF2B5EF4-FFF2-40B4-BE49-F238E27FC236}">
                <a16:creationId xmlns:a16="http://schemas.microsoft.com/office/drawing/2014/main" id="{2CB72970-2D5B-4516-9F76-B1220A77B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3245" y="620720"/>
            <a:ext cx="5197085" cy="5272133"/>
          </a:xfrm>
          <a:prstGeom prst="roundRect">
            <a:avLst>
              <a:gd name="adj" fmla="val 3812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9D62A6-DBC2-24ED-B314-71726BBF5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6469" y="2767216"/>
            <a:ext cx="4450637" cy="97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544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7762D-FE33-BA2C-B7D4-9EE50E4F13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A3C12-6A7D-28C5-D513-6021B3239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616" y="260648"/>
            <a:ext cx="7511473" cy="1312480"/>
          </a:xfrm>
        </p:spPr>
        <p:txBody>
          <a:bodyPr>
            <a:normAutofit/>
          </a:bodyPr>
          <a:lstStyle/>
          <a:p>
            <a:r>
              <a:rPr lang="en-CA" sz="4000" dirty="0"/>
              <a:t>Check list!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4812E7-F7FC-5D27-000A-85A2DF6F401F}"/>
              </a:ext>
            </a:extLst>
          </p:cNvPr>
          <p:cNvSpPr txBox="1"/>
          <p:nvPr/>
        </p:nvSpPr>
        <p:spPr>
          <a:xfrm>
            <a:off x="827584" y="1700808"/>
            <a:ext cx="7344816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2800" dirty="0"/>
              <a:t>Did you register for Fall and Winter courses?</a:t>
            </a:r>
          </a:p>
          <a:p>
            <a:pPr lvl="1"/>
            <a:r>
              <a:rPr lang="en-CA" sz="2800"/>
              <a:t>Confirm registered, </a:t>
            </a:r>
            <a:r>
              <a:rPr lang="en-CA" sz="2800" dirty="0"/>
              <a:t>not just planned?!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2800" dirty="0"/>
              <a:t>Are you in 2.75 credits in each semester?</a:t>
            </a:r>
          </a:p>
          <a:p>
            <a:pPr lvl="1"/>
            <a:r>
              <a:rPr lang="en-CA" sz="2800" dirty="0"/>
              <a:t>Fall semester will have FIVE courses for a total of 2.75 credits</a:t>
            </a:r>
          </a:p>
          <a:p>
            <a:pPr lvl="1"/>
            <a:r>
              <a:rPr lang="en-CA" sz="2800" dirty="0"/>
              <a:t>Winter semester will have FIVE courses for a total of 2.75 credits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2800" dirty="0"/>
              <a:t>Do you have any timetable conflicts? 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9821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D75D1-BB32-4D49-A806-48BB31140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468582"/>
          </a:xfrm>
        </p:spPr>
        <p:txBody>
          <a:bodyPr>
            <a:normAutofit/>
          </a:bodyPr>
          <a:lstStyle/>
          <a:p>
            <a:r>
              <a:rPr lang="en-US"/>
              <a:t>Course Survival Tips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5603221-1021-DBFD-E730-712B1F78A2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754377"/>
              </p:ext>
            </p:extLst>
          </p:nvPr>
        </p:nvGraphicFramePr>
        <p:xfrm>
          <a:off x="856059" y="2286000"/>
          <a:ext cx="7429500" cy="3387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83170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D75D1-BB32-4D49-A806-48BB31140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468582"/>
          </a:xfrm>
        </p:spPr>
        <p:txBody>
          <a:bodyPr>
            <a:normAutofit/>
          </a:bodyPr>
          <a:lstStyle/>
          <a:p>
            <a:r>
              <a:rPr lang="en-US" dirty="0"/>
              <a:t>Course Notes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5969D43-14C2-B6F6-8273-893A6A8DE1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3966118"/>
              </p:ext>
            </p:extLst>
          </p:nvPr>
        </p:nvGraphicFramePr>
        <p:xfrm>
          <a:off x="856059" y="2286000"/>
          <a:ext cx="7429500" cy="3387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64346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040"/>
            <a:ext cx="7429499" cy="1468582"/>
          </a:xfrm>
        </p:spPr>
        <p:txBody>
          <a:bodyPr>
            <a:normAutofit/>
          </a:bodyPr>
          <a:lstStyle/>
          <a:p>
            <a:r>
              <a:rPr lang="en-CA" dirty="0"/>
              <a:t>Important Dates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1B2AAE0-1DCA-D546-AAD6-9220EB19D9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710761"/>
              </p:ext>
            </p:extLst>
          </p:nvPr>
        </p:nvGraphicFramePr>
        <p:xfrm>
          <a:off x="856059" y="1412776"/>
          <a:ext cx="74295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2B29843-F401-0B1C-8497-9C5B2B75D3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60032" y="4941168"/>
            <a:ext cx="1801413" cy="179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686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BBD3ED2-B0E6-45A2-ABD5-ECF31BC37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2D2D1E8-4ABF-4B6B-B39D-40B080B61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370" y="0"/>
            <a:ext cx="7027065" cy="6857999"/>
          </a:xfrm>
          <a:prstGeom prst="rect">
            <a:avLst/>
          </a:prstGeom>
          <a:gradFill flip="none" rotWithShape="1">
            <a:gsLst>
              <a:gs pos="10000">
                <a:schemeClr val="bg2">
                  <a:lumMod val="60000"/>
                  <a:lumOff val="40000"/>
                  <a:alpha val="40000"/>
                </a:schemeClr>
              </a:gs>
              <a:gs pos="70000">
                <a:schemeClr val="bg2">
                  <a:alpha val="0"/>
                </a:schemeClr>
              </a:gs>
              <a:gs pos="0">
                <a:schemeClr val="bg2">
                  <a:lumMod val="40000"/>
                  <a:lumOff val="60000"/>
                  <a:alpha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BC7AB4B5-66A5-48D1-BD88-C60A16ED9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4566366" cy="6858002"/>
          </a:xfrm>
          <a:custGeom>
            <a:avLst/>
            <a:gdLst>
              <a:gd name="connsiteX0" fmla="*/ 0 w 6088489"/>
              <a:gd name="connsiteY0" fmla="*/ 0 h 6858002"/>
              <a:gd name="connsiteX1" fmla="*/ 3563332 w 6088489"/>
              <a:gd name="connsiteY1" fmla="*/ 0 h 6858002"/>
              <a:gd name="connsiteX2" fmla="*/ 3563332 w 6088489"/>
              <a:gd name="connsiteY2" fmla="*/ 3 h 6858002"/>
              <a:gd name="connsiteX3" fmla="*/ 5842099 w 6088489"/>
              <a:gd name="connsiteY3" fmla="*/ 3 h 6858002"/>
              <a:gd name="connsiteX4" fmla="*/ 5842099 w 6088489"/>
              <a:gd name="connsiteY4" fmla="*/ 4 h 6858002"/>
              <a:gd name="connsiteX5" fmla="*/ 5835346 w 6088489"/>
              <a:gd name="connsiteY5" fmla="*/ 4 h 6858002"/>
              <a:gd name="connsiteX6" fmla="*/ 5841229 w 6088489"/>
              <a:gd name="connsiteY6" fmla="*/ 40466 h 6858002"/>
              <a:gd name="connsiteX7" fmla="*/ 5858543 w 6088489"/>
              <a:gd name="connsiteY7" fmla="*/ 159110 h 6858002"/>
              <a:gd name="connsiteX8" fmla="*/ 5870645 w 6088489"/>
              <a:gd name="connsiteY8" fmla="*/ 245521 h 6858002"/>
              <a:gd name="connsiteX9" fmla="*/ 5883420 w 6088489"/>
              <a:gd name="connsiteY9" fmla="*/ 348391 h 6858002"/>
              <a:gd name="connsiteX10" fmla="*/ 5898716 w 6088489"/>
              <a:gd name="connsiteY10" fmla="*/ 470463 h 6858002"/>
              <a:gd name="connsiteX11" fmla="*/ 5914853 w 6088489"/>
              <a:gd name="connsiteY11" fmla="*/ 605566 h 6858002"/>
              <a:gd name="connsiteX12" fmla="*/ 5931830 w 6088489"/>
              <a:gd name="connsiteY12" fmla="*/ 757813 h 6858002"/>
              <a:gd name="connsiteX13" fmla="*/ 5949815 w 6088489"/>
              <a:gd name="connsiteY13" fmla="*/ 923777 h 6858002"/>
              <a:gd name="connsiteX14" fmla="*/ 5967801 w 6088489"/>
              <a:gd name="connsiteY14" fmla="*/ 1104142 h 6858002"/>
              <a:gd name="connsiteX15" fmla="*/ 5986122 w 6088489"/>
              <a:gd name="connsiteY15" fmla="*/ 1296166 h 6858002"/>
              <a:gd name="connsiteX16" fmla="*/ 6003099 w 6088489"/>
              <a:gd name="connsiteY16" fmla="*/ 1503278 h 6858002"/>
              <a:gd name="connsiteX17" fmla="*/ 6019404 w 6088489"/>
              <a:gd name="connsiteY17" fmla="*/ 1719991 h 6858002"/>
              <a:gd name="connsiteX18" fmla="*/ 6034196 w 6088489"/>
              <a:gd name="connsiteY18" fmla="*/ 1949048 h 6858002"/>
              <a:gd name="connsiteX19" fmla="*/ 6048315 w 6088489"/>
              <a:gd name="connsiteY19" fmla="*/ 2187706 h 6858002"/>
              <a:gd name="connsiteX20" fmla="*/ 6061595 w 6088489"/>
              <a:gd name="connsiteY20" fmla="*/ 2436652 h 6858002"/>
              <a:gd name="connsiteX21" fmla="*/ 6066301 w 6088489"/>
              <a:gd name="connsiteY21" fmla="*/ 2564211 h 6858002"/>
              <a:gd name="connsiteX22" fmla="*/ 6071512 w 6088489"/>
              <a:gd name="connsiteY22" fmla="*/ 2694512 h 6858002"/>
              <a:gd name="connsiteX23" fmla="*/ 6076386 w 6088489"/>
              <a:gd name="connsiteY23" fmla="*/ 2826871 h 6858002"/>
              <a:gd name="connsiteX24" fmla="*/ 6079580 w 6088489"/>
              <a:gd name="connsiteY24" fmla="*/ 2959917 h 6858002"/>
              <a:gd name="connsiteX25" fmla="*/ 6082438 w 6088489"/>
              <a:gd name="connsiteY25" fmla="*/ 3095705 h 6858002"/>
              <a:gd name="connsiteX26" fmla="*/ 6085463 w 6088489"/>
              <a:gd name="connsiteY26" fmla="*/ 3232865 h 6858002"/>
              <a:gd name="connsiteX27" fmla="*/ 6087480 w 6088489"/>
              <a:gd name="connsiteY27" fmla="*/ 3372768 h 6858002"/>
              <a:gd name="connsiteX28" fmla="*/ 6087480 w 6088489"/>
              <a:gd name="connsiteY28" fmla="*/ 3514043 h 6858002"/>
              <a:gd name="connsiteX29" fmla="*/ 6088489 w 6088489"/>
              <a:gd name="connsiteY29" fmla="*/ 3656689 h 6858002"/>
              <a:gd name="connsiteX30" fmla="*/ 6087480 w 6088489"/>
              <a:gd name="connsiteY30" fmla="*/ 3800707 h 6858002"/>
              <a:gd name="connsiteX31" fmla="*/ 6085463 w 6088489"/>
              <a:gd name="connsiteY31" fmla="*/ 3946783 h 6858002"/>
              <a:gd name="connsiteX32" fmla="*/ 6083614 w 6088489"/>
              <a:gd name="connsiteY32" fmla="*/ 4092858 h 6858002"/>
              <a:gd name="connsiteX33" fmla="*/ 6079580 w 6088489"/>
              <a:gd name="connsiteY33" fmla="*/ 4240991 h 6858002"/>
              <a:gd name="connsiteX34" fmla="*/ 6075378 w 6088489"/>
              <a:gd name="connsiteY34" fmla="*/ 4390495 h 6858002"/>
              <a:gd name="connsiteX35" fmla="*/ 6070503 w 6088489"/>
              <a:gd name="connsiteY35" fmla="*/ 4540000 h 6858002"/>
              <a:gd name="connsiteX36" fmla="*/ 6063612 w 6088489"/>
              <a:gd name="connsiteY36" fmla="*/ 4690876 h 6858002"/>
              <a:gd name="connsiteX37" fmla="*/ 6055375 w 6088489"/>
              <a:gd name="connsiteY37" fmla="*/ 4843123 h 6858002"/>
              <a:gd name="connsiteX38" fmla="*/ 6047475 w 6088489"/>
              <a:gd name="connsiteY38" fmla="*/ 4996057 h 6858002"/>
              <a:gd name="connsiteX39" fmla="*/ 6037390 w 6088489"/>
              <a:gd name="connsiteY39" fmla="*/ 5148990 h 6858002"/>
              <a:gd name="connsiteX40" fmla="*/ 6025287 w 6088489"/>
              <a:gd name="connsiteY40" fmla="*/ 5303981 h 6858002"/>
              <a:gd name="connsiteX41" fmla="*/ 6013185 w 6088489"/>
              <a:gd name="connsiteY41" fmla="*/ 5456914 h 6858002"/>
              <a:gd name="connsiteX42" fmla="*/ 5999233 w 6088489"/>
              <a:gd name="connsiteY42" fmla="*/ 5612591 h 6858002"/>
              <a:gd name="connsiteX43" fmla="*/ 5983937 w 6088489"/>
              <a:gd name="connsiteY43" fmla="*/ 5768953 h 6858002"/>
              <a:gd name="connsiteX44" fmla="*/ 5967801 w 6088489"/>
              <a:gd name="connsiteY44" fmla="*/ 5923258 h 6858002"/>
              <a:gd name="connsiteX45" fmla="*/ 5948975 w 6088489"/>
              <a:gd name="connsiteY45" fmla="*/ 6079621 h 6858002"/>
              <a:gd name="connsiteX46" fmla="*/ 5928804 w 6088489"/>
              <a:gd name="connsiteY46" fmla="*/ 6235297 h 6858002"/>
              <a:gd name="connsiteX47" fmla="*/ 5908801 w 6088489"/>
              <a:gd name="connsiteY47" fmla="*/ 6391660 h 6858002"/>
              <a:gd name="connsiteX48" fmla="*/ 5885437 w 6088489"/>
              <a:gd name="connsiteY48" fmla="*/ 6547336 h 6858002"/>
              <a:gd name="connsiteX49" fmla="*/ 5861568 w 6088489"/>
              <a:gd name="connsiteY49" fmla="*/ 6702327 h 6858002"/>
              <a:gd name="connsiteX50" fmla="*/ 5836524 w 6088489"/>
              <a:gd name="connsiteY50" fmla="*/ 6858002 h 6858002"/>
              <a:gd name="connsiteX51" fmla="*/ 3563332 w 6088489"/>
              <a:gd name="connsiteY51" fmla="*/ 6858002 h 6858002"/>
              <a:gd name="connsiteX52" fmla="*/ 1223490 w 6088489"/>
              <a:gd name="connsiteY52" fmla="*/ 6858002 h 6858002"/>
              <a:gd name="connsiteX53" fmla="*/ 0 w 6088489"/>
              <a:gd name="connsiteY53" fmla="*/ 6858002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6088489" h="6858002">
                <a:moveTo>
                  <a:pt x="0" y="0"/>
                </a:moveTo>
                <a:lnTo>
                  <a:pt x="3563332" y="0"/>
                </a:lnTo>
                <a:lnTo>
                  <a:pt x="3563332" y="3"/>
                </a:lnTo>
                <a:lnTo>
                  <a:pt x="5842099" y="3"/>
                </a:lnTo>
                <a:lnTo>
                  <a:pt x="5842099" y="4"/>
                </a:lnTo>
                <a:lnTo>
                  <a:pt x="5835346" y="4"/>
                </a:lnTo>
                <a:lnTo>
                  <a:pt x="5841229" y="40466"/>
                </a:lnTo>
                <a:lnTo>
                  <a:pt x="5858543" y="159110"/>
                </a:lnTo>
                <a:lnTo>
                  <a:pt x="5870645" y="245521"/>
                </a:lnTo>
                <a:lnTo>
                  <a:pt x="5883420" y="348391"/>
                </a:lnTo>
                <a:lnTo>
                  <a:pt x="5898716" y="470463"/>
                </a:lnTo>
                <a:lnTo>
                  <a:pt x="5914853" y="605566"/>
                </a:lnTo>
                <a:lnTo>
                  <a:pt x="5931830" y="757813"/>
                </a:lnTo>
                <a:lnTo>
                  <a:pt x="5949815" y="923777"/>
                </a:lnTo>
                <a:lnTo>
                  <a:pt x="5967801" y="1104142"/>
                </a:lnTo>
                <a:lnTo>
                  <a:pt x="5986122" y="1296166"/>
                </a:lnTo>
                <a:lnTo>
                  <a:pt x="6003099" y="1503278"/>
                </a:lnTo>
                <a:lnTo>
                  <a:pt x="6019404" y="1719991"/>
                </a:lnTo>
                <a:lnTo>
                  <a:pt x="6034196" y="1949048"/>
                </a:lnTo>
                <a:lnTo>
                  <a:pt x="6048315" y="2187706"/>
                </a:lnTo>
                <a:lnTo>
                  <a:pt x="6061595" y="2436652"/>
                </a:lnTo>
                <a:lnTo>
                  <a:pt x="6066301" y="2564211"/>
                </a:lnTo>
                <a:lnTo>
                  <a:pt x="6071512" y="2694512"/>
                </a:lnTo>
                <a:lnTo>
                  <a:pt x="6076386" y="2826871"/>
                </a:lnTo>
                <a:lnTo>
                  <a:pt x="6079580" y="2959917"/>
                </a:lnTo>
                <a:lnTo>
                  <a:pt x="6082438" y="3095705"/>
                </a:lnTo>
                <a:lnTo>
                  <a:pt x="6085463" y="3232865"/>
                </a:lnTo>
                <a:lnTo>
                  <a:pt x="6087480" y="3372768"/>
                </a:lnTo>
                <a:lnTo>
                  <a:pt x="6087480" y="3514043"/>
                </a:lnTo>
                <a:lnTo>
                  <a:pt x="6088489" y="3656689"/>
                </a:lnTo>
                <a:lnTo>
                  <a:pt x="6087480" y="3800707"/>
                </a:lnTo>
                <a:lnTo>
                  <a:pt x="6085463" y="3946783"/>
                </a:lnTo>
                <a:lnTo>
                  <a:pt x="6083614" y="4092858"/>
                </a:lnTo>
                <a:lnTo>
                  <a:pt x="6079580" y="4240991"/>
                </a:lnTo>
                <a:lnTo>
                  <a:pt x="6075378" y="4390495"/>
                </a:lnTo>
                <a:lnTo>
                  <a:pt x="6070503" y="4540000"/>
                </a:lnTo>
                <a:lnTo>
                  <a:pt x="6063612" y="4690876"/>
                </a:lnTo>
                <a:lnTo>
                  <a:pt x="6055375" y="4843123"/>
                </a:lnTo>
                <a:lnTo>
                  <a:pt x="6047475" y="4996057"/>
                </a:lnTo>
                <a:lnTo>
                  <a:pt x="6037390" y="5148990"/>
                </a:lnTo>
                <a:lnTo>
                  <a:pt x="6025287" y="5303981"/>
                </a:lnTo>
                <a:lnTo>
                  <a:pt x="6013185" y="5456914"/>
                </a:lnTo>
                <a:lnTo>
                  <a:pt x="5999233" y="5612591"/>
                </a:lnTo>
                <a:lnTo>
                  <a:pt x="5983937" y="5768953"/>
                </a:lnTo>
                <a:lnTo>
                  <a:pt x="5967801" y="5923258"/>
                </a:lnTo>
                <a:lnTo>
                  <a:pt x="5948975" y="6079621"/>
                </a:lnTo>
                <a:lnTo>
                  <a:pt x="5928804" y="6235297"/>
                </a:lnTo>
                <a:lnTo>
                  <a:pt x="5908801" y="6391660"/>
                </a:lnTo>
                <a:lnTo>
                  <a:pt x="5885437" y="6547336"/>
                </a:lnTo>
                <a:lnTo>
                  <a:pt x="5861568" y="6702327"/>
                </a:lnTo>
                <a:lnTo>
                  <a:pt x="5836524" y="6858002"/>
                </a:lnTo>
                <a:lnTo>
                  <a:pt x="3563332" y="6858002"/>
                </a:lnTo>
                <a:lnTo>
                  <a:pt x="1223490" y="6858002"/>
                </a:lnTo>
                <a:lnTo>
                  <a:pt x="0" y="6858002"/>
                </a:lnTo>
                <a:close/>
              </a:path>
            </a:pathLst>
          </a:custGeom>
          <a:ln w="44450">
            <a:gradFill>
              <a:gsLst>
                <a:gs pos="500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outerShdw blurRad="50800" dist="25400" algn="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516" y="643467"/>
            <a:ext cx="3255017" cy="5571064"/>
          </a:xfrm>
        </p:spPr>
        <p:txBody>
          <a:bodyPr anchor="ctr">
            <a:normAutofit/>
          </a:bodyPr>
          <a:lstStyle/>
          <a:p>
            <a:r>
              <a:rPr lang="en-CA" sz="3500"/>
              <a:t>What’s with all the Acronyms?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1374" y="643466"/>
            <a:ext cx="3391110" cy="746605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1400" dirty="0"/>
              <a:t>OAC is Ontario Agricultural College</a:t>
            </a:r>
          </a:p>
          <a:p>
            <a:pPr lvl="1">
              <a:lnSpc>
                <a:spcPct val="90000"/>
              </a:lnSpc>
            </a:pPr>
            <a:r>
              <a:rPr lang="en-CA" sz="1400" dirty="0"/>
              <a:t>The college you are associated with</a:t>
            </a:r>
          </a:p>
          <a:p>
            <a:pPr>
              <a:lnSpc>
                <a:spcPct val="90000"/>
              </a:lnSpc>
            </a:pPr>
            <a:r>
              <a:rPr lang="en-CA" sz="1400" dirty="0"/>
              <a:t>BLA is your degree program</a:t>
            </a:r>
          </a:p>
          <a:p>
            <a:pPr lvl="1">
              <a:lnSpc>
                <a:spcPct val="90000"/>
              </a:lnSpc>
            </a:pPr>
            <a:r>
              <a:rPr lang="en-CA" sz="1400" dirty="0"/>
              <a:t>This is what will be after your name when you graduate</a:t>
            </a:r>
          </a:p>
          <a:p>
            <a:pPr>
              <a:lnSpc>
                <a:spcPct val="90000"/>
              </a:lnSpc>
            </a:pPr>
            <a:r>
              <a:rPr lang="en-CA" sz="1400" dirty="0"/>
              <a:t>SEDRD is the School of Environmental Design and Rural Development</a:t>
            </a:r>
          </a:p>
          <a:p>
            <a:pPr lvl="1">
              <a:lnSpc>
                <a:spcPct val="90000"/>
              </a:lnSpc>
            </a:pPr>
            <a:r>
              <a:rPr lang="en-CA" sz="1400" dirty="0"/>
              <a:t>The department you are associated with</a:t>
            </a:r>
          </a:p>
          <a:p>
            <a:pPr>
              <a:lnSpc>
                <a:spcPct val="90000"/>
              </a:lnSpc>
            </a:pPr>
            <a:r>
              <a:rPr lang="en-CA" sz="1400" dirty="0"/>
              <a:t>LC is the Learning Commons</a:t>
            </a:r>
          </a:p>
          <a:p>
            <a:pPr lvl="1">
              <a:lnSpc>
                <a:spcPct val="90000"/>
              </a:lnSpc>
            </a:pPr>
            <a:r>
              <a:rPr lang="en-CA" sz="1400" dirty="0"/>
              <a:t>In the library; offers writing, research, exam help</a:t>
            </a:r>
          </a:p>
          <a:p>
            <a:pPr>
              <a:lnSpc>
                <a:spcPct val="90000"/>
              </a:lnSpc>
            </a:pPr>
            <a:r>
              <a:rPr lang="en-CA" sz="1400" dirty="0"/>
              <a:t>SAS is Student Accessibilities Services </a:t>
            </a:r>
          </a:p>
          <a:p>
            <a:pPr lvl="1">
              <a:lnSpc>
                <a:spcPct val="90000"/>
              </a:lnSpc>
            </a:pPr>
            <a:r>
              <a:rPr lang="en-CA" sz="1400" dirty="0"/>
              <a:t>Offers services for students with disabilities</a:t>
            </a:r>
          </a:p>
          <a:p>
            <a:pPr>
              <a:lnSpc>
                <a:spcPct val="90000"/>
              </a:lnSpc>
            </a:pPr>
            <a:r>
              <a:rPr lang="en-CA" sz="1400" dirty="0"/>
              <a:t>SLG is Supported Learning Groups</a:t>
            </a:r>
          </a:p>
          <a:p>
            <a:pPr lvl="1">
              <a:lnSpc>
                <a:spcPct val="90000"/>
              </a:lnSpc>
            </a:pPr>
            <a:r>
              <a:rPr lang="en-CA" sz="1400" dirty="0"/>
              <a:t>Small group learning environments for select courses</a:t>
            </a:r>
          </a:p>
          <a:p>
            <a:pPr lvl="1">
              <a:lnSpc>
                <a:spcPct val="90000"/>
              </a:lnSpc>
            </a:pPr>
            <a:endParaRPr lang="en-CA" sz="1400" dirty="0"/>
          </a:p>
          <a:p>
            <a:pPr marL="365760" lvl="1" indent="0">
              <a:lnSpc>
                <a:spcPct val="90000"/>
              </a:lnSpc>
              <a:buNone/>
            </a:pPr>
            <a:endParaRPr lang="en-CA" sz="1400" dirty="0"/>
          </a:p>
          <a:p>
            <a:pPr lvl="1">
              <a:lnSpc>
                <a:spcPct val="90000"/>
              </a:lnSpc>
            </a:pPr>
            <a:endParaRPr lang="en-CA" sz="1400" dirty="0"/>
          </a:p>
          <a:p>
            <a:pPr lvl="1">
              <a:lnSpc>
                <a:spcPct val="90000"/>
              </a:lnSpc>
            </a:pPr>
            <a:endParaRPr lang="en-CA" sz="1400" dirty="0"/>
          </a:p>
          <a:p>
            <a:pPr marL="365760" lvl="1" indent="0">
              <a:lnSpc>
                <a:spcPct val="90000"/>
              </a:lnSpc>
              <a:buNone/>
            </a:pPr>
            <a:endParaRPr lang="en-CA" sz="1400" dirty="0"/>
          </a:p>
          <a:p>
            <a:pPr marL="365760" lvl="1" indent="0">
              <a:lnSpc>
                <a:spcPct val="90000"/>
              </a:lnSpc>
              <a:buNone/>
            </a:pP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3586402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6263" y="404664"/>
            <a:ext cx="7511473" cy="1312480"/>
          </a:xfrm>
        </p:spPr>
        <p:txBody>
          <a:bodyPr/>
          <a:lstStyle/>
          <a:p>
            <a:r>
              <a:rPr lang="en-CA" dirty="0"/>
              <a:t>Really? There are more?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700" y="1268760"/>
            <a:ext cx="6711654" cy="4979647"/>
          </a:xfrm>
        </p:spPr>
        <p:txBody>
          <a:bodyPr>
            <a:normAutofit fontScale="85000" lnSpcReduction="20000"/>
          </a:bodyPr>
          <a:lstStyle/>
          <a:p>
            <a:endParaRPr lang="en-CA" dirty="0"/>
          </a:p>
          <a:p>
            <a:r>
              <a:rPr lang="en-CA" dirty="0"/>
              <a:t>TA is Teaching Assistant</a:t>
            </a:r>
          </a:p>
          <a:p>
            <a:pPr lvl="1"/>
            <a:r>
              <a:rPr lang="en-CA" dirty="0"/>
              <a:t>Work with instructors to help students with specific courses</a:t>
            </a:r>
          </a:p>
          <a:p>
            <a:r>
              <a:rPr lang="en-CA" dirty="0"/>
              <a:t>FA is Faculty Advisor</a:t>
            </a:r>
          </a:p>
          <a:p>
            <a:pPr lvl="1"/>
            <a:r>
              <a:rPr lang="en-CA" dirty="0"/>
              <a:t>Faculty member who is an expert in your major; you have no major, but Brendan is your expert for BLA</a:t>
            </a:r>
          </a:p>
          <a:p>
            <a:r>
              <a:rPr lang="en-CA" dirty="0"/>
              <a:t>GLO is Global Learning Opportunities office</a:t>
            </a:r>
          </a:p>
          <a:p>
            <a:pPr lvl="1"/>
            <a:r>
              <a:rPr lang="en-CA" dirty="0"/>
              <a:t>Department responsible for exchange</a:t>
            </a:r>
          </a:p>
          <a:p>
            <a:r>
              <a:rPr lang="en-CA" dirty="0"/>
              <a:t>EL Hub is Experiential Learning Hub</a:t>
            </a:r>
          </a:p>
          <a:p>
            <a:pPr lvl="1"/>
            <a:r>
              <a:rPr lang="en-CA" dirty="0"/>
              <a:t>Runs job fairs, mock interviews, resume writing help</a:t>
            </a:r>
          </a:p>
          <a:p>
            <a:r>
              <a:rPr lang="en-CA" dirty="0"/>
              <a:t>LASS is Landscape Architecture Student Society</a:t>
            </a:r>
          </a:p>
          <a:p>
            <a:pPr lvl="1"/>
            <a:r>
              <a:rPr lang="en-CA" dirty="0"/>
              <a:t>Your degree program student government</a:t>
            </a:r>
          </a:p>
          <a:p>
            <a:r>
              <a:rPr lang="en-CA" dirty="0"/>
              <a:t>SFOAC is Student Federation of the Ontario Agricultural College</a:t>
            </a:r>
          </a:p>
          <a:p>
            <a:pPr lvl="1"/>
            <a:r>
              <a:rPr lang="en-CA" dirty="0"/>
              <a:t>Your college student government</a:t>
            </a:r>
          </a:p>
          <a:p>
            <a:r>
              <a:rPr lang="en-CA" dirty="0"/>
              <a:t>CSA is Central Student Association</a:t>
            </a:r>
          </a:p>
          <a:p>
            <a:pPr lvl="1"/>
            <a:r>
              <a:rPr lang="en-CA" dirty="0"/>
              <a:t>Your university student government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80919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468582"/>
          </a:xfrm>
        </p:spPr>
        <p:txBody>
          <a:bodyPr>
            <a:normAutofit/>
          </a:bodyPr>
          <a:lstStyle/>
          <a:p>
            <a:r>
              <a:rPr lang="en-CA"/>
              <a:t>Take Away Tips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81C5947-7CD7-F912-D3A6-E7BA99063C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6912417"/>
              </p:ext>
            </p:extLst>
          </p:nvPr>
        </p:nvGraphicFramePr>
        <p:xfrm>
          <a:off x="467544" y="1772816"/>
          <a:ext cx="8352928" cy="4475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736551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E661DB0-0F35-4E01-BD56-7D2BF5BFD1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4529076" cy="1905000"/>
          </a:xfrm>
        </p:spPr>
        <p:txBody>
          <a:bodyPr>
            <a:normAutofit/>
          </a:bodyPr>
          <a:lstStyle/>
          <a:p>
            <a:r>
              <a:rPr lang="en-CA" dirty="0">
                <a:latin typeface="Century Gothic" panose="020B0502020202020204" pitchFamily="34" charset="0"/>
              </a:rPr>
              <a:t>How to find </a:t>
            </a:r>
            <a:r>
              <a:rPr lang="en-CA" b="1" dirty="0">
                <a:latin typeface="Century Gothic" panose="020B0502020202020204" pitchFamily="34" charset="0"/>
              </a:rPr>
              <a:t>Carie</a:t>
            </a:r>
            <a:r>
              <a:rPr lang="en-CA" dirty="0">
                <a:latin typeface="Century Gothic" panose="020B0502020202020204" pitchFamily="34" charset="0"/>
              </a:rPr>
              <a:t>…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558" y="2236901"/>
            <a:ext cx="4440650" cy="4011499"/>
          </a:xfrm>
        </p:spPr>
        <p:txBody>
          <a:bodyPr anchor="t">
            <a:normAutofit fontScale="85000" lnSpcReduction="20000"/>
          </a:bodyPr>
          <a:lstStyle/>
          <a:p>
            <a:pPr marL="365760" indent="-283464">
              <a:buFont typeface="Wingdings 2"/>
              <a:buChar char=""/>
              <a:defRPr/>
            </a:pPr>
            <a:r>
              <a:rPr lang="en-US" sz="3200" b="1" dirty="0">
                <a:latin typeface="Century Gothic" panose="020B0502020202020204" pitchFamily="34" charset="0"/>
              </a:rPr>
              <a:t>Johnston Hall Room </a:t>
            </a:r>
            <a:r>
              <a:rPr lang="en-US" sz="3200" dirty="0">
                <a:latin typeface="Century Gothic" panose="020B0502020202020204" pitchFamily="34" charset="0"/>
              </a:rPr>
              <a:t>133A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sz="3200" dirty="0">
                <a:latin typeface="Century Gothic" panose="020B0502020202020204" pitchFamily="34" charset="0"/>
              </a:rPr>
              <a:t>Email Carie at </a:t>
            </a:r>
            <a:r>
              <a:rPr lang="en-US" sz="3200" b="1" u="sng" dirty="0">
                <a:latin typeface="Century Gothic" panose="020B0502020202020204" pitchFamily="34" charset="0"/>
              </a:rPr>
              <a:t>cdevitt</a:t>
            </a:r>
            <a:r>
              <a:rPr lang="en-US" sz="3200" b="1" u="sng" dirty="0">
                <a:latin typeface="Century Gothic" panose="020B0502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@uoguelph.ca</a:t>
            </a:r>
            <a:r>
              <a:rPr lang="en-US" sz="3200" b="1" u="sng" dirty="0">
                <a:latin typeface="Century Gothic" panose="020B0502020202020204" pitchFamily="34" charset="0"/>
              </a:rPr>
              <a:t> </a:t>
            </a:r>
            <a:r>
              <a:rPr lang="en-US" sz="3200" dirty="0">
                <a:latin typeface="Century Gothic" panose="020B0502020202020204" pitchFamily="34" charset="0"/>
              </a:rPr>
              <a:t>to book a virtual or in-person appointment!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sz="3200" dirty="0">
                <a:latin typeface="Century Gothic" panose="020B0502020202020204" pitchFamily="34" charset="0"/>
              </a:rPr>
              <a:t>F26 Weekly DROP IN</a:t>
            </a:r>
          </a:p>
          <a:p>
            <a:pPr marL="82296" indent="0">
              <a:buNone/>
              <a:defRPr/>
            </a:pPr>
            <a:r>
              <a:rPr lang="en-US" sz="3200" dirty="0">
                <a:latin typeface="Century Gothic" panose="020B0502020202020204" pitchFamily="34" charset="0"/>
              </a:rPr>
              <a:t>Wednesdays 10 am-12 pm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sz="3200" dirty="0">
                <a:latin typeface="Century Gothic" panose="020B0502020202020204" pitchFamily="34" charset="0"/>
              </a:rPr>
              <a:t>Please Read my emails </a:t>
            </a:r>
            <a:r>
              <a:rPr lang="en-US" sz="3200" dirty="0">
                <a:latin typeface="Century Gothic" panose="020B0502020202020204" pitchFamily="34" charset="0"/>
                <a:sym typeface="Wingdings" panose="05000000000000000000" pitchFamily="2" charset="2"/>
              </a:rPr>
              <a:t></a:t>
            </a:r>
            <a:endParaRPr lang="en-US" sz="3200" dirty="0">
              <a:latin typeface="Century Gothic" panose="020B0502020202020204" pitchFamily="34" charset="0"/>
            </a:endParaRPr>
          </a:p>
          <a:p>
            <a:pPr marL="82296" indent="0">
              <a:buNone/>
              <a:defRPr/>
            </a:pPr>
            <a:endParaRPr lang="en-US" sz="3200" dirty="0">
              <a:latin typeface="Century Gothic" panose="020B0502020202020204" pitchFamily="34" charset="0"/>
            </a:endParaRPr>
          </a:p>
          <a:p>
            <a:pPr marL="82296" indent="0">
              <a:buNone/>
              <a:defRPr/>
            </a:pP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CAC0E2-A334-4A65-B7FA-9BDDAD042C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2" y="0"/>
            <a:ext cx="349300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6" descr="Johnston From Below.JPG"/>
          <p:cNvPicPr>
            <a:picLocks noChangeAspect="1"/>
          </p:cNvPicPr>
          <p:nvPr/>
        </p:nvPicPr>
        <p:blipFill rotWithShape="1">
          <a:blip r:embed="rId4" cstate="print"/>
          <a:srcRect l="14937" r="9137" b="-3"/>
          <a:stretch/>
        </p:blipFill>
        <p:spPr bwMode="auto">
          <a:xfrm>
            <a:off x="5650992" y="28640"/>
            <a:ext cx="3493008" cy="3404504"/>
          </a:xfrm>
          <a:prstGeom prst="rect">
            <a:avLst/>
          </a:prstGeom>
          <a:noFill/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637B8A25-5956-265A-4C05-31399FD2070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40152" y="3493745"/>
            <a:ext cx="2649474" cy="8601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F425C9-1C89-0B7F-AE16-D4B0AD2D04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8638" y="4509120"/>
            <a:ext cx="1831052" cy="183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502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DFE1C4-9F54-01B2-A20A-56DDD02C13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64008"/>
            <a:ext cx="9143999" cy="691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81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847914-5249-D001-DC5C-AC5DE0810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480"/>
            <a:ext cx="9143999" cy="6874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41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9715EB-5797-DBD9-30A4-FD97949A0F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85C07-04C3-FA09-FEF2-1E28587FB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660" y="14904"/>
            <a:ext cx="4529076" cy="1905000"/>
          </a:xfrm>
        </p:spPr>
        <p:txBody>
          <a:bodyPr>
            <a:norm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What if I’m in crisis?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Student Wellness offers Urgent Help…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7BF403-CD54-162A-F8BD-38200B574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060" y="2666999"/>
            <a:ext cx="4440650" cy="3373879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400" b="1" dirty="0">
                <a:latin typeface="Century Gothic" panose="020B0502020202020204" pitchFamily="34" charset="0"/>
              </a:rPr>
              <a:t>Monday - Friday (8:30 am - 4:30 pm):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Century Gothic" panose="020B0502020202020204" pitchFamily="34" charset="0"/>
              </a:rPr>
              <a:t>If a response is</a:t>
            </a:r>
            <a:r>
              <a:rPr lang="en-US" sz="1400" b="1" dirty="0">
                <a:latin typeface="Century Gothic" panose="020B0502020202020204" pitchFamily="34" charset="0"/>
              </a:rPr>
              <a:t> </a:t>
            </a:r>
            <a:r>
              <a:rPr lang="en-US" sz="1400" b="1" i="1" dirty="0">
                <a:latin typeface="Century Gothic" panose="020B0502020202020204" pitchFamily="34" charset="0"/>
              </a:rPr>
              <a:t>needed</a:t>
            </a:r>
            <a:r>
              <a:rPr lang="en-US" sz="1400" b="1" dirty="0">
                <a:latin typeface="Century Gothic" panose="020B0502020202020204" pitchFamily="34" charset="0"/>
              </a:rPr>
              <a:t> </a:t>
            </a:r>
            <a:r>
              <a:rPr lang="en-US" sz="1400" b="1" i="1" dirty="0">
                <a:latin typeface="Century Gothic" panose="020B0502020202020204" pitchFamily="34" charset="0"/>
              </a:rPr>
              <a:t>TODAY</a:t>
            </a:r>
            <a:r>
              <a:rPr lang="en-US" sz="1400" dirty="0">
                <a:latin typeface="Century Gothic" panose="020B0502020202020204" pitchFamily="34" charset="0"/>
              </a:rPr>
              <a:t>, contact 519-824-4120</a:t>
            </a:r>
            <a:r>
              <a:rPr lang="en-US" sz="1400" b="1" i="1" dirty="0">
                <a:latin typeface="Century Gothic" panose="020B0502020202020204" pitchFamily="34" charset="0"/>
              </a:rPr>
              <a:t> </a:t>
            </a:r>
            <a:r>
              <a:rPr lang="en-US" sz="1400" dirty="0">
                <a:latin typeface="Century Gothic" panose="020B0502020202020204" pitchFamily="34" charset="0"/>
              </a:rPr>
              <a:t>ext. 52131 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Century Gothic" panose="020B0502020202020204" pitchFamily="34" charset="0"/>
              </a:rPr>
              <a:t>If a response </a:t>
            </a:r>
            <a:r>
              <a:rPr lang="en-US" sz="1400" b="1" dirty="0">
                <a:latin typeface="Century Gothic" panose="020B0502020202020204" pitchFamily="34" charset="0"/>
              </a:rPr>
              <a:t>c</a:t>
            </a:r>
            <a:r>
              <a:rPr lang="en-US" sz="1400" b="1" i="1" dirty="0">
                <a:latin typeface="Century Gothic" panose="020B0502020202020204" pitchFamily="34" charset="0"/>
              </a:rPr>
              <a:t>an wait 24 hours</a:t>
            </a:r>
            <a:r>
              <a:rPr lang="en-US" sz="1400" i="1" dirty="0">
                <a:latin typeface="Century Gothic" panose="020B0502020202020204" pitchFamily="34" charset="0"/>
              </a:rPr>
              <a:t>,</a:t>
            </a:r>
            <a:r>
              <a:rPr lang="en-US" sz="1400" dirty="0">
                <a:latin typeface="Century Gothic" panose="020B0502020202020204" pitchFamily="34" charset="0"/>
              </a:rPr>
              <a:t> contact a </a:t>
            </a:r>
            <a:r>
              <a:rPr lang="en-US" sz="1400" b="1" dirty="0">
                <a:latin typeface="Century Gothic" panose="020B0502020202020204" pitchFamily="34" charset="0"/>
              </a:rPr>
              <a:t>Student Wellness Navigator by calling 519-824-4120 ext. 52131 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  <a:hlinkClick r:id="rId3"/>
              </a:rPr>
              <a:t>Campus Safety Office</a:t>
            </a:r>
            <a:r>
              <a:rPr lang="en-US" sz="1400" b="1" dirty="0">
                <a:latin typeface="Century Gothic" panose="020B0502020202020204" pitchFamily="34" charset="0"/>
              </a:rPr>
              <a:t> (CSO): </a:t>
            </a:r>
            <a:r>
              <a:rPr lang="en-US" sz="1400" dirty="0">
                <a:latin typeface="Century Gothic" panose="020B0502020202020204" pitchFamily="34" charset="0"/>
              </a:rPr>
              <a:t>519-824-4120 Ext. 2000 or 519-840-5000. </a:t>
            </a:r>
            <a:r>
              <a:rPr lang="en-US" sz="1400" i="1" dirty="0">
                <a:latin typeface="Century Gothic" panose="020B0502020202020204" pitchFamily="34" charset="0"/>
              </a:rPr>
              <a:t>An </a:t>
            </a:r>
            <a:r>
              <a:rPr lang="en-US" sz="1400" i="1" dirty="0">
                <a:latin typeface="Century Gothic" panose="020B0502020202020204" pitchFamily="34" charset="0"/>
                <a:hlinkClick r:id="rId4"/>
              </a:rPr>
              <a:t>IMPACT </a:t>
            </a:r>
            <a:r>
              <a:rPr lang="en-US" sz="1400" i="1" dirty="0">
                <a:latin typeface="Century Gothic" panose="020B0502020202020204" pitchFamily="34" charset="0"/>
              </a:rPr>
              <a:t>mental health worker will respond with the campus safety office if available.</a:t>
            </a:r>
            <a:endParaRPr lang="en-US" sz="1400" dirty="0">
              <a:latin typeface="Century Gothic" panose="020B0502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400" b="1" dirty="0">
                <a:latin typeface="Century Gothic" panose="020B0502020202020204" pitchFamily="34" charset="0"/>
              </a:rPr>
              <a:t>After Hours (after 4:30 pm or on weekends):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  <a:hlinkClick r:id="rId3"/>
              </a:rPr>
              <a:t>Campus Safety Office</a:t>
            </a:r>
            <a:r>
              <a:rPr lang="en-US" sz="1400" b="1" dirty="0">
                <a:latin typeface="Century Gothic" panose="020B0502020202020204" pitchFamily="34" charset="0"/>
              </a:rPr>
              <a:t>: </a:t>
            </a:r>
            <a:r>
              <a:rPr lang="en-US" sz="1400" dirty="0">
                <a:latin typeface="Century Gothic" panose="020B0502020202020204" pitchFamily="34" charset="0"/>
              </a:rPr>
              <a:t>For immediate </a:t>
            </a:r>
            <a:r>
              <a:rPr lang="en-US" sz="1400" b="1" i="1" dirty="0">
                <a:latin typeface="Century Gothic" panose="020B0502020202020204" pitchFamily="34" charset="0"/>
              </a:rPr>
              <a:t>on-campus </a:t>
            </a:r>
            <a:r>
              <a:rPr lang="en-US" sz="1400" dirty="0">
                <a:latin typeface="Century Gothic" panose="020B0502020202020204" pitchFamily="34" charset="0"/>
              </a:rPr>
              <a:t>responses, call 519-824-4120 Ext. 2000 or 519-840-5000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</a:rPr>
              <a:t>Local Police Services: </a:t>
            </a:r>
            <a:r>
              <a:rPr lang="en-US" sz="1400" dirty="0">
                <a:latin typeface="Century Gothic" panose="020B0502020202020204" pitchFamily="34" charset="0"/>
              </a:rPr>
              <a:t>For immediate </a:t>
            </a:r>
            <a:r>
              <a:rPr lang="en-US" sz="1400" b="1" i="1" dirty="0">
                <a:latin typeface="Century Gothic" panose="020B0502020202020204" pitchFamily="34" charset="0"/>
              </a:rPr>
              <a:t>off-campus</a:t>
            </a:r>
            <a:r>
              <a:rPr lang="en-US" sz="1400" dirty="0">
                <a:latin typeface="Century Gothic" panose="020B0502020202020204" pitchFamily="34" charset="0"/>
              </a:rPr>
              <a:t> responses, dial 911 for Emergency Services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  <a:hlinkClick r:id="rId5"/>
              </a:rPr>
              <a:t>Here 24/7</a:t>
            </a:r>
            <a:r>
              <a:rPr lang="en-US" sz="1400" b="1" dirty="0">
                <a:latin typeface="Century Gothic" panose="020B0502020202020204" pitchFamily="34" charset="0"/>
              </a:rPr>
              <a:t> </a:t>
            </a:r>
            <a:r>
              <a:rPr lang="en-US" sz="1400" dirty="0">
                <a:latin typeface="Century Gothic" panose="020B0502020202020204" pitchFamily="34" charset="0"/>
              </a:rPr>
              <a:t>(Mental health resource):</a:t>
            </a:r>
            <a:r>
              <a:rPr lang="en-US" sz="1400" b="1" dirty="0">
                <a:latin typeface="Century Gothic" panose="020B0502020202020204" pitchFamily="34" charset="0"/>
              </a:rPr>
              <a:t> </a:t>
            </a:r>
            <a:r>
              <a:rPr lang="en-US" sz="1400" dirty="0">
                <a:latin typeface="Century Gothic" panose="020B0502020202020204" pitchFamily="34" charset="0"/>
              </a:rPr>
              <a:t>Call 1-844-HERE247 (1-844-437-3247) anytime.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  <a:hlinkClick r:id="rId6"/>
              </a:rPr>
              <a:t>Crisis Text Line</a:t>
            </a:r>
            <a:r>
              <a:rPr lang="en-US" sz="1400" b="1" dirty="0">
                <a:latin typeface="Century Gothic" panose="020B0502020202020204" pitchFamily="34" charset="0"/>
              </a:rPr>
              <a:t>:</a:t>
            </a:r>
            <a:r>
              <a:rPr lang="en-US" sz="1400" dirty="0">
                <a:latin typeface="Century Gothic" panose="020B0502020202020204" pitchFamily="34" charset="0"/>
              </a:rPr>
              <a:t> Text "UofG" to 686868 </a:t>
            </a:r>
            <a:endParaRPr lang="en-US" sz="140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2CAC0E2-A334-4A65-B7FA-9BDDAD042C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2" y="0"/>
            <a:ext cx="349300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83539C-B0B9-2E82-5D4E-5DDE980B2A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0992" y="-1"/>
            <a:ext cx="3493008" cy="364405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7D87AF71-847E-B91F-BECE-EDAB9952ADC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911382" y="3664882"/>
            <a:ext cx="2649474" cy="860193"/>
          </a:xfrm>
          <a:prstGeom prst="rect">
            <a:avLst/>
          </a:prstGeom>
        </p:spPr>
      </p:pic>
      <p:sp>
        <p:nvSpPr>
          <p:cNvPr id="7" name="Freeform 13">
            <a:extLst>
              <a:ext uri="{FF2B5EF4-FFF2-40B4-BE49-F238E27FC236}">
                <a16:creationId xmlns:a16="http://schemas.microsoft.com/office/drawing/2014/main" id="{D530C32D-03AE-02AC-9AAD-2C74B37EC7EC}"/>
              </a:ext>
            </a:extLst>
          </p:cNvPr>
          <p:cNvSpPr/>
          <p:nvPr/>
        </p:nvSpPr>
        <p:spPr>
          <a:xfrm>
            <a:off x="6038418" y="4462949"/>
            <a:ext cx="2395403" cy="2395051"/>
          </a:xfrm>
          <a:custGeom>
            <a:avLst/>
            <a:gdLst/>
            <a:ahLst/>
            <a:cxnLst/>
            <a:rect l="l" t="t" r="r" b="b"/>
            <a:pathLst>
              <a:path w="3806567" h="3806567">
                <a:moveTo>
                  <a:pt x="0" y="0"/>
                </a:moveTo>
                <a:lnTo>
                  <a:pt x="3806567" y="0"/>
                </a:lnTo>
                <a:lnTo>
                  <a:pt x="3806567" y="3806567"/>
                </a:lnTo>
                <a:lnTo>
                  <a:pt x="0" y="380656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074574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923</TotalTime>
  <Words>708</Words>
  <Application>Microsoft Office PowerPoint</Application>
  <PresentationFormat>On-screen Show (4:3)</PresentationFormat>
  <Paragraphs>101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Century Gothic</vt:lpstr>
      <vt:lpstr>Verdana</vt:lpstr>
      <vt:lpstr>Wingdings</vt:lpstr>
      <vt:lpstr>Wingdings 2</vt:lpstr>
      <vt:lpstr>Mesh</vt:lpstr>
      <vt:lpstr>Bachelor of Landscape Architecture</vt:lpstr>
      <vt:lpstr>Who Am I? </vt:lpstr>
      <vt:lpstr>Viewing your Schedule on WebAdvisor</vt:lpstr>
      <vt:lpstr>Schedule Print Feature</vt:lpstr>
      <vt:lpstr>My Progress and Planning Tool on WebAdvisor</vt:lpstr>
      <vt:lpstr>Check list!</vt:lpstr>
      <vt:lpstr>Course Survival Tips</vt:lpstr>
      <vt:lpstr>Course Notes</vt:lpstr>
      <vt:lpstr>Important Dates</vt:lpstr>
      <vt:lpstr>What’s with all the Acronyms?</vt:lpstr>
      <vt:lpstr>Really? There are more?</vt:lpstr>
      <vt:lpstr>Take Away Tips</vt:lpstr>
      <vt:lpstr>How to find Carie…</vt:lpstr>
      <vt:lpstr>PowerPoint Presentation</vt:lpstr>
      <vt:lpstr>PowerPoint Presentation</vt:lpstr>
      <vt:lpstr>What if I’m in crisis? Student Wellness offers Urgent Help…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Bachelor of Science in Agriculture</dc:title>
  <dc:creator>Melinda</dc:creator>
  <cp:lastModifiedBy>Carie Devitt</cp:lastModifiedBy>
  <cp:revision>81</cp:revision>
  <cp:lastPrinted>2016-09-06T20:07:10Z</cp:lastPrinted>
  <dcterms:created xsi:type="dcterms:W3CDTF">2016-04-05T14:03:49Z</dcterms:created>
  <dcterms:modified xsi:type="dcterms:W3CDTF">2026-09-03T18:27:44Z</dcterms:modified>
</cp:coreProperties>
</file>