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5" r:id="rId1"/>
  </p:sldMasterIdLst>
  <p:sldIdLst>
    <p:sldId id="256" r:id="rId2"/>
    <p:sldId id="257" r:id="rId3"/>
    <p:sldId id="258" r:id="rId4"/>
    <p:sldId id="259" r:id="rId5"/>
    <p:sldId id="267" r:id="rId6"/>
    <p:sldId id="272" r:id="rId7"/>
    <p:sldId id="277" r:id="rId8"/>
    <p:sldId id="279" r:id="rId9"/>
    <p:sldId id="280" r:id="rId10"/>
    <p:sldId id="274" r:id="rId11"/>
    <p:sldId id="273" r:id="rId12"/>
    <p:sldId id="281" r:id="rId13"/>
    <p:sldId id="263" r:id="rId14"/>
    <p:sldId id="264" r:id="rId15"/>
    <p:sldId id="260" r:id="rId16"/>
    <p:sldId id="261" r:id="rId17"/>
    <p:sldId id="262" r:id="rId18"/>
    <p:sldId id="266" r:id="rId19"/>
    <p:sldId id="283" r:id="rId20"/>
    <p:sldId id="268" r:id="rId21"/>
    <p:sldId id="269" r:id="rId22"/>
    <p:sldId id="270" r:id="rId23"/>
    <p:sldId id="271" r:id="rId24"/>
    <p:sldId id="282" r:id="rId25"/>
    <p:sldId id="278" r:id="rId26"/>
  </p:sldIdLst>
  <p:sldSz cx="9144000" cy="6858000" type="screen4x3"/>
  <p:notesSz cx="9296400" cy="7010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hyperlink" Target="https://www.uoguelph.ca/registrar/calendars/undergraduate" TargetMode="External"/><Relationship Id="rId4" Type="http://schemas.openxmlformats.org/officeDocument/2006/relationships/image" Target="../media/image12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/Relationships>
</file>

<file path=ppt/diagrams/_rels/data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oguelph.ca/registrar/scheduling/buildingcodes-col" TargetMode="External"/><Relationship Id="rId1" Type="http://schemas.openxmlformats.org/officeDocument/2006/relationships/hyperlink" Target="https://classfind.com/guelph" TargetMode="External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svg"/><Relationship Id="rId1" Type="http://schemas.openxmlformats.org/officeDocument/2006/relationships/image" Target="../media/image22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svg"/><Relationship Id="rId1" Type="http://schemas.openxmlformats.org/officeDocument/2006/relationships/image" Target="../media/image26.svg"/><Relationship Id="rId5" Type="http://schemas.openxmlformats.org/officeDocument/2006/relationships/image" Target="../media/image30.svg"/><Relationship Id="rId4" Type="http://schemas.openxmlformats.org/officeDocument/2006/relationships/image" Target="../media/image29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svg"/><Relationship Id="rId1" Type="http://schemas.openxmlformats.org/officeDocument/2006/relationships/image" Target="../media/image4.svg"/><Relationship Id="rId5" Type="http://schemas.openxmlformats.org/officeDocument/2006/relationships/image" Target="../media/image8.sv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hyperlink" Target="https://www.uoguelph.ca/registrar/calendars/undergraduate" TargetMode="External"/><Relationship Id="rId1" Type="http://schemas.openxmlformats.org/officeDocument/2006/relationships/image" Target="../media/image10.svg"/><Relationship Id="rId4" Type="http://schemas.openxmlformats.org/officeDocument/2006/relationships/image" Target="../media/image1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svg"/><Relationship Id="rId2" Type="http://schemas.openxmlformats.org/officeDocument/2006/relationships/image" Target="../media/image14.svg"/><Relationship Id="rId1" Type="http://schemas.openxmlformats.org/officeDocument/2006/relationships/image" Target="../media/image13.svg"/></Relationships>
</file>

<file path=ppt/diagrams/_rels/drawing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oguelph.ca/registrar/scheduling/buildingcodes-col" TargetMode="External"/><Relationship Id="rId1" Type="http://schemas.openxmlformats.org/officeDocument/2006/relationships/hyperlink" Target="https://classfind.com/guelph" TargetMode="External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svg"/><Relationship Id="rId2" Type="http://schemas.openxmlformats.org/officeDocument/2006/relationships/image" Target="../media/image23.svg"/><Relationship Id="rId1" Type="http://schemas.openxmlformats.org/officeDocument/2006/relationships/image" Target="../media/image22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svg"/><Relationship Id="rId2" Type="http://schemas.openxmlformats.org/officeDocument/2006/relationships/image" Target="../media/image27.svg"/><Relationship Id="rId1" Type="http://schemas.openxmlformats.org/officeDocument/2006/relationships/image" Target="../media/image26.svg"/><Relationship Id="rId5" Type="http://schemas.openxmlformats.org/officeDocument/2006/relationships/image" Target="../media/image30.svg"/><Relationship Id="rId4" Type="http://schemas.openxmlformats.org/officeDocument/2006/relationships/image" Target="../media/image2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#1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#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EC3FEAC-679D-421A-883D-419FCA6B5A81}" type="doc">
      <dgm:prSet loTypeId="urn:microsoft.com/office/officeart/2018/2/layout/IconVerticalSolidList" loCatId="icon" qsTypeId="urn:microsoft.com/office/officeart/2005/8/quickstyle/simple1#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5311EE5-CA46-4D3F-879E-A0E4B6E22761}">
      <dgm:prSet/>
      <dgm:spPr/>
      <dgm:t>
        <a:bodyPr/>
        <a:lstStyle/>
        <a:p>
          <a:r>
            <a:rPr lang="en-CA" dirty="0"/>
            <a:t>Meet August.</a:t>
          </a:r>
          <a:endParaRPr lang="en-US" dirty="0"/>
        </a:p>
      </dgm:t>
    </dgm:pt>
    <dgm:pt modelId="{6FC50431-0C76-4383-B864-BB2DD4E89E79}" type="parTrans" cxnId="{AF21AF66-ACBE-440F-ABB7-67C07CA3732E}">
      <dgm:prSet/>
      <dgm:spPr/>
      <dgm:t>
        <a:bodyPr/>
        <a:lstStyle/>
        <a:p>
          <a:endParaRPr lang="en-US"/>
        </a:p>
      </dgm:t>
    </dgm:pt>
    <dgm:pt modelId="{FC6A0DCE-8766-427D-A535-7398B380D12F}" type="sibTrans" cxnId="{AF21AF66-ACBE-440F-ABB7-67C07CA3732E}">
      <dgm:prSet/>
      <dgm:spPr/>
      <dgm:t>
        <a:bodyPr/>
        <a:lstStyle/>
        <a:p>
          <a:endParaRPr lang="en-US"/>
        </a:p>
      </dgm:t>
    </dgm:pt>
    <dgm:pt modelId="{FD0B047B-2530-4F0F-92E3-C99FB1378903}">
      <dgm:prSet/>
      <dgm:spPr/>
      <dgm:t>
        <a:bodyPr/>
        <a:lstStyle/>
        <a:p>
          <a:r>
            <a:rPr lang="en-CA" dirty="0"/>
            <a:t>Get August’s contact information. </a:t>
          </a:r>
          <a:endParaRPr lang="en-US" dirty="0"/>
        </a:p>
      </dgm:t>
    </dgm:pt>
    <dgm:pt modelId="{E5F6DDDA-ECE9-4CC0-A381-FCC45B0E00AA}" type="parTrans" cxnId="{032FE553-A2C7-42B6-AEC5-80263F08C29B}">
      <dgm:prSet/>
      <dgm:spPr/>
      <dgm:t>
        <a:bodyPr/>
        <a:lstStyle/>
        <a:p>
          <a:endParaRPr lang="en-US"/>
        </a:p>
      </dgm:t>
    </dgm:pt>
    <dgm:pt modelId="{3A2D73BE-973F-4A86-82D9-74D631BA0CB5}" type="sibTrans" cxnId="{032FE553-A2C7-42B6-AEC5-80263F08C29B}">
      <dgm:prSet/>
      <dgm:spPr/>
      <dgm:t>
        <a:bodyPr/>
        <a:lstStyle/>
        <a:p>
          <a:endParaRPr lang="en-US"/>
        </a:p>
      </dgm:t>
    </dgm:pt>
    <dgm:pt modelId="{BB287354-61E6-4CF7-801B-43EC5E81DDEE}">
      <dgm:prSet/>
      <dgm:spPr/>
      <dgm:t>
        <a:bodyPr/>
        <a:lstStyle/>
        <a:p>
          <a:r>
            <a:rPr lang="en-CA"/>
            <a:t>Find out more about the program and resources available.</a:t>
          </a:r>
          <a:endParaRPr lang="en-US"/>
        </a:p>
      </dgm:t>
    </dgm:pt>
    <dgm:pt modelId="{29AB5A2A-45E1-40A6-8EF9-9F35F0FF85AC}" type="parTrans" cxnId="{84B76FF3-94E1-4A62-801B-41F6865C77E0}">
      <dgm:prSet/>
      <dgm:spPr/>
      <dgm:t>
        <a:bodyPr/>
        <a:lstStyle/>
        <a:p>
          <a:endParaRPr lang="en-US"/>
        </a:p>
      </dgm:t>
    </dgm:pt>
    <dgm:pt modelId="{7B6F3156-D692-4767-B6F2-3355F0A8B9FA}" type="sibTrans" cxnId="{84B76FF3-94E1-4A62-801B-41F6865C77E0}">
      <dgm:prSet/>
      <dgm:spPr/>
      <dgm:t>
        <a:bodyPr/>
        <a:lstStyle/>
        <a:p>
          <a:endParaRPr lang="en-US"/>
        </a:p>
      </dgm:t>
    </dgm:pt>
    <dgm:pt modelId="{A227B9A8-FAD7-4004-A7A3-CB301694954F}">
      <dgm:prSet/>
      <dgm:spPr/>
      <dgm:t>
        <a:bodyPr/>
        <a:lstStyle/>
        <a:p>
          <a:r>
            <a:rPr lang="en-CA" dirty="0"/>
            <a:t>Jot down things to keep in mind; note August sure does have some good information.</a:t>
          </a:r>
          <a:endParaRPr lang="en-US" dirty="0"/>
        </a:p>
      </dgm:t>
    </dgm:pt>
    <dgm:pt modelId="{FC0F1B41-E5E6-404B-A9D7-040B4717A6EC}" type="parTrans" cxnId="{6A9596AE-40E8-467D-9282-9B0FF89F584D}">
      <dgm:prSet/>
      <dgm:spPr/>
      <dgm:t>
        <a:bodyPr/>
        <a:lstStyle/>
        <a:p>
          <a:endParaRPr lang="en-US"/>
        </a:p>
      </dgm:t>
    </dgm:pt>
    <dgm:pt modelId="{6CB27EA7-577B-4D72-9B20-B4BA6F4033A4}" type="sibTrans" cxnId="{6A9596AE-40E8-467D-9282-9B0FF89F584D}">
      <dgm:prSet/>
      <dgm:spPr/>
      <dgm:t>
        <a:bodyPr/>
        <a:lstStyle/>
        <a:p>
          <a:endParaRPr lang="en-US"/>
        </a:p>
      </dgm:t>
    </dgm:pt>
    <dgm:pt modelId="{BC36C7C6-EA4A-4709-ACD9-6C5658D00D67}">
      <dgm:prSet/>
      <dgm:spPr/>
      <dgm:t>
        <a:bodyPr/>
        <a:lstStyle/>
        <a:p>
          <a:r>
            <a:rPr lang="en-CA"/>
            <a:t>Absorb at least 50% of what is talked about. 40% if the weather is nice. </a:t>
          </a:r>
          <a:endParaRPr lang="en-US"/>
        </a:p>
      </dgm:t>
    </dgm:pt>
    <dgm:pt modelId="{258DDF08-FADA-4E54-BAE3-FE3CD7FD7C04}" type="parTrans" cxnId="{CDDE7CD0-5038-41B2-B356-9038C12C58C3}">
      <dgm:prSet/>
      <dgm:spPr/>
      <dgm:t>
        <a:bodyPr/>
        <a:lstStyle/>
        <a:p>
          <a:endParaRPr lang="en-US"/>
        </a:p>
      </dgm:t>
    </dgm:pt>
    <dgm:pt modelId="{7ACB3450-D7A2-4809-A541-6DBCD3C9850F}" type="sibTrans" cxnId="{CDDE7CD0-5038-41B2-B356-9038C12C58C3}">
      <dgm:prSet/>
      <dgm:spPr/>
      <dgm:t>
        <a:bodyPr/>
        <a:lstStyle/>
        <a:p>
          <a:endParaRPr lang="en-US"/>
        </a:p>
      </dgm:t>
    </dgm:pt>
    <dgm:pt modelId="{9615B8C2-B0A6-4AA8-ACEE-3C938798303B}" type="pres">
      <dgm:prSet presAssocID="{0EC3FEAC-679D-421A-883D-419FCA6B5A81}" presName="root" presStyleCnt="0">
        <dgm:presLayoutVars>
          <dgm:dir/>
          <dgm:resizeHandles val="exact"/>
        </dgm:presLayoutVars>
      </dgm:prSet>
      <dgm:spPr/>
    </dgm:pt>
    <dgm:pt modelId="{75347C52-2D51-460C-926F-DB91FAAD78F4}" type="pres">
      <dgm:prSet presAssocID="{65311EE5-CA46-4D3F-879E-A0E4B6E22761}" presName="compNode" presStyleCnt="0"/>
      <dgm:spPr/>
    </dgm:pt>
    <dgm:pt modelId="{9FF61433-EB43-4033-9F6C-ACC87A6F1B48}" type="pres">
      <dgm:prSet presAssocID="{65311EE5-CA46-4D3F-879E-A0E4B6E22761}" presName="bgRect" presStyleLbl="bgShp" presStyleIdx="0" presStyleCnt="5"/>
      <dgm:spPr/>
    </dgm:pt>
    <dgm:pt modelId="{B8A5428C-7860-47E2-989C-37EC8D5C4DEC}" type="pres">
      <dgm:prSet presAssocID="{65311EE5-CA46-4D3F-879E-A0E4B6E22761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D82BAFCA-80AD-49E3-805B-36C6316FAC10}" type="pres">
      <dgm:prSet presAssocID="{65311EE5-CA46-4D3F-879E-A0E4B6E22761}" presName="spaceRect" presStyleCnt="0"/>
      <dgm:spPr/>
    </dgm:pt>
    <dgm:pt modelId="{10EBCD6B-27D7-4F6A-8A9C-8553F9EB4763}" type="pres">
      <dgm:prSet presAssocID="{65311EE5-CA46-4D3F-879E-A0E4B6E22761}" presName="parTx" presStyleLbl="revTx" presStyleIdx="0" presStyleCnt="5">
        <dgm:presLayoutVars>
          <dgm:chMax val="0"/>
          <dgm:chPref val="0"/>
        </dgm:presLayoutVars>
      </dgm:prSet>
      <dgm:spPr/>
    </dgm:pt>
    <dgm:pt modelId="{5E32A1FF-5292-49F8-B80C-799F605A48D6}" type="pres">
      <dgm:prSet presAssocID="{FC6A0DCE-8766-427D-A535-7398B380D12F}" presName="sibTrans" presStyleCnt="0"/>
      <dgm:spPr/>
    </dgm:pt>
    <dgm:pt modelId="{7C5E63F5-DE93-457D-B200-DB3B55DFD768}" type="pres">
      <dgm:prSet presAssocID="{FD0B047B-2530-4F0F-92E3-C99FB1378903}" presName="compNode" presStyleCnt="0"/>
      <dgm:spPr/>
    </dgm:pt>
    <dgm:pt modelId="{A236158C-5E62-436B-BD84-07731F6F2E55}" type="pres">
      <dgm:prSet presAssocID="{FD0B047B-2530-4F0F-92E3-C99FB1378903}" presName="bgRect" presStyleLbl="bgShp" presStyleIdx="1" presStyleCnt="5"/>
      <dgm:spPr/>
    </dgm:pt>
    <dgm:pt modelId="{B8131152-F2EF-44C0-9C13-5C79425443D8}" type="pres">
      <dgm:prSet presAssocID="{FD0B047B-2530-4F0F-92E3-C99FB1378903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C2AABE1D-E69F-49A8-8910-17E961744D74}" type="pres">
      <dgm:prSet presAssocID="{FD0B047B-2530-4F0F-92E3-C99FB1378903}" presName="spaceRect" presStyleCnt="0"/>
      <dgm:spPr/>
    </dgm:pt>
    <dgm:pt modelId="{10F914F9-FA39-4DD9-BE6A-223083D70FC5}" type="pres">
      <dgm:prSet presAssocID="{FD0B047B-2530-4F0F-92E3-C99FB1378903}" presName="parTx" presStyleLbl="revTx" presStyleIdx="1" presStyleCnt="5">
        <dgm:presLayoutVars>
          <dgm:chMax val="0"/>
          <dgm:chPref val="0"/>
        </dgm:presLayoutVars>
      </dgm:prSet>
      <dgm:spPr/>
    </dgm:pt>
    <dgm:pt modelId="{0E4755F9-2CA7-4759-974B-7E8E2F706440}" type="pres">
      <dgm:prSet presAssocID="{3A2D73BE-973F-4A86-82D9-74D631BA0CB5}" presName="sibTrans" presStyleCnt="0"/>
      <dgm:spPr/>
    </dgm:pt>
    <dgm:pt modelId="{DC632D5C-2A21-4B1B-B166-58942C820AAD}" type="pres">
      <dgm:prSet presAssocID="{BB287354-61E6-4CF7-801B-43EC5E81DDEE}" presName="compNode" presStyleCnt="0"/>
      <dgm:spPr/>
    </dgm:pt>
    <dgm:pt modelId="{2EB9F8BD-9C36-4012-8FFC-598ED4A42866}" type="pres">
      <dgm:prSet presAssocID="{BB287354-61E6-4CF7-801B-43EC5E81DDEE}" presName="bgRect" presStyleLbl="bgShp" presStyleIdx="2" presStyleCnt="5"/>
      <dgm:spPr/>
    </dgm:pt>
    <dgm:pt modelId="{0AEA7DF3-270D-43CC-A4DF-C487454165C6}" type="pres">
      <dgm:prSet presAssocID="{BB287354-61E6-4CF7-801B-43EC5E81DDEE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7DEACB87-3514-4B98-BDD1-746C105E19EF}" type="pres">
      <dgm:prSet presAssocID="{BB287354-61E6-4CF7-801B-43EC5E81DDEE}" presName="spaceRect" presStyleCnt="0"/>
      <dgm:spPr/>
    </dgm:pt>
    <dgm:pt modelId="{9F394249-7818-448F-8ABD-A58C7A99DA1F}" type="pres">
      <dgm:prSet presAssocID="{BB287354-61E6-4CF7-801B-43EC5E81DDEE}" presName="parTx" presStyleLbl="revTx" presStyleIdx="2" presStyleCnt="5">
        <dgm:presLayoutVars>
          <dgm:chMax val="0"/>
          <dgm:chPref val="0"/>
        </dgm:presLayoutVars>
      </dgm:prSet>
      <dgm:spPr/>
    </dgm:pt>
    <dgm:pt modelId="{D29E266C-6364-4668-A1B1-7CBB9CB78C7E}" type="pres">
      <dgm:prSet presAssocID="{7B6F3156-D692-4767-B6F2-3355F0A8B9FA}" presName="sibTrans" presStyleCnt="0"/>
      <dgm:spPr/>
    </dgm:pt>
    <dgm:pt modelId="{8296A287-3849-4E00-B17E-05D712271C31}" type="pres">
      <dgm:prSet presAssocID="{A227B9A8-FAD7-4004-A7A3-CB301694954F}" presName="compNode" presStyleCnt="0"/>
      <dgm:spPr/>
    </dgm:pt>
    <dgm:pt modelId="{17E7960A-5211-4805-9615-71EDB4478DEF}" type="pres">
      <dgm:prSet presAssocID="{A227B9A8-FAD7-4004-A7A3-CB301694954F}" presName="bgRect" presStyleLbl="bgShp" presStyleIdx="3" presStyleCnt="5"/>
      <dgm:spPr/>
    </dgm:pt>
    <dgm:pt modelId="{0DC667AA-259C-4E83-95FA-416649D8EF39}" type="pres">
      <dgm:prSet presAssocID="{A227B9A8-FAD7-4004-A7A3-CB301694954F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3EA43A28-F2B6-49AA-B00A-FA6F1639B26C}" type="pres">
      <dgm:prSet presAssocID="{A227B9A8-FAD7-4004-A7A3-CB301694954F}" presName="spaceRect" presStyleCnt="0"/>
      <dgm:spPr/>
    </dgm:pt>
    <dgm:pt modelId="{9FCB2CAD-F529-4DC8-A94A-DA8942C0F7FC}" type="pres">
      <dgm:prSet presAssocID="{A227B9A8-FAD7-4004-A7A3-CB301694954F}" presName="parTx" presStyleLbl="revTx" presStyleIdx="3" presStyleCnt="5">
        <dgm:presLayoutVars>
          <dgm:chMax val="0"/>
          <dgm:chPref val="0"/>
        </dgm:presLayoutVars>
      </dgm:prSet>
      <dgm:spPr/>
    </dgm:pt>
    <dgm:pt modelId="{E1EBD49D-C5E0-4F3F-8803-E747F99488E7}" type="pres">
      <dgm:prSet presAssocID="{6CB27EA7-577B-4D72-9B20-B4BA6F4033A4}" presName="sibTrans" presStyleCnt="0"/>
      <dgm:spPr/>
    </dgm:pt>
    <dgm:pt modelId="{0B36290A-DF98-45BA-B6AF-BEC3E0066488}" type="pres">
      <dgm:prSet presAssocID="{BC36C7C6-EA4A-4709-ACD9-6C5658D00D67}" presName="compNode" presStyleCnt="0"/>
      <dgm:spPr/>
    </dgm:pt>
    <dgm:pt modelId="{AD906C5F-8E44-4C33-AED7-CCB32DE61225}" type="pres">
      <dgm:prSet presAssocID="{BC36C7C6-EA4A-4709-ACD9-6C5658D00D67}" presName="bgRect" presStyleLbl="bgShp" presStyleIdx="4" presStyleCnt="5"/>
      <dgm:spPr/>
    </dgm:pt>
    <dgm:pt modelId="{D8431BC6-9C1C-433C-9C37-E3930AB461C2}" type="pres">
      <dgm:prSet presAssocID="{BC36C7C6-EA4A-4709-ACD9-6C5658D00D67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artial Sun"/>
        </a:ext>
      </dgm:extLst>
    </dgm:pt>
    <dgm:pt modelId="{FB1F87AE-272B-4E4E-BD3A-066DA13B12ED}" type="pres">
      <dgm:prSet presAssocID="{BC36C7C6-EA4A-4709-ACD9-6C5658D00D67}" presName="spaceRect" presStyleCnt="0"/>
      <dgm:spPr/>
    </dgm:pt>
    <dgm:pt modelId="{5412DA76-5047-481E-8ED3-6A75FFB597BB}" type="pres">
      <dgm:prSet presAssocID="{BC36C7C6-EA4A-4709-ACD9-6C5658D00D67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AF21AF66-ACBE-440F-ABB7-67C07CA3732E}" srcId="{0EC3FEAC-679D-421A-883D-419FCA6B5A81}" destId="{65311EE5-CA46-4D3F-879E-A0E4B6E22761}" srcOrd="0" destOrd="0" parTransId="{6FC50431-0C76-4383-B864-BB2DD4E89E79}" sibTransId="{FC6A0DCE-8766-427D-A535-7398B380D12F}"/>
    <dgm:cxn modelId="{032FE553-A2C7-42B6-AEC5-80263F08C29B}" srcId="{0EC3FEAC-679D-421A-883D-419FCA6B5A81}" destId="{FD0B047B-2530-4F0F-92E3-C99FB1378903}" srcOrd="1" destOrd="0" parTransId="{E5F6DDDA-ECE9-4CC0-A381-FCC45B0E00AA}" sibTransId="{3A2D73BE-973F-4A86-82D9-74D631BA0CB5}"/>
    <dgm:cxn modelId="{C5E6C5A7-26C7-4AAB-82CA-37681C653040}" type="presOf" srcId="{0EC3FEAC-679D-421A-883D-419FCA6B5A81}" destId="{9615B8C2-B0A6-4AA8-ACEE-3C938798303B}" srcOrd="0" destOrd="0" presId="urn:microsoft.com/office/officeart/2018/2/layout/IconVerticalSolidList"/>
    <dgm:cxn modelId="{7CB470AB-0C1D-4892-B708-665D639239A6}" type="presOf" srcId="{BB287354-61E6-4CF7-801B-43EC5E81DDEE}" destId="{9F394249-7818-448F-8ABD-A58C7A99DA1F}" srcOrd="0" destOrd="0" presId="urn:microsoft.com/office/officeart/2018/2/layout/IconVerticalSolidList"/>
    <dgm:cxn modelId="{6A9596AE-40E8-467D-9282-9B0FF89F584D}" srcId="{0EC3FEAC-679D-421A-883D-419FCA6B5A81}" destId="{A227B9A8-FAD7-4004-A7A3-CB301694954F}" srcOrd="3" destOrd="0" parTransId="{FC0F1B41-E5E6-404B-A9D7-040B4717A6EC}" sibTransId="{6CB27EA7-577B-4D72-9B20-B4BA6F4033A4}"/>
    <dgm:cxn modelId="{541CD4BA-F042-4B9B-9285-E3A96046E8D2}" type="presOf" srcId="{BC36C7C6-EA4A-4709-ACD9-6C5658D00D67}" destId="{5412DA76-5047-481E-8ED3-6A75FFB597BB}" srcOrd="0" destOrd="0" presId="urn:microsoft.com/office/officeart/2018/2/layout/IconVerticalSolidList"/>
    <dgm:cxn modelId="{8C9DC1BB-7E52-4681-AD66-3591DC536C86}" type="presOf" srcId="{65311EE5-CA46-4D3F-879E-A0E4B6E22761}" destId="{10EBCD6B-27D7-4F6A-8A9C-8553F9EB4763}" srcOrd="0" destOrd="0" presId="urn:microsoft.com/office/officeart/2018/2/layout/IconVerticalSolidList"/>
    <dgm:cxn modelId="{CDDE7CD0-5038-41B2-B356-9038C12C58C3}" srcId="{0EC3FEAC-679D-421A-883D-419FCA6B5A81}" destId="{BC36C7C6-EA4A-4709-ACD9-6C5658D00D67}" srcOrd="4" destOrd="0" parTransId="{258DDF08-FADA-4E54-BAE3-FE3CD7FD7C04}" sibTransId="{7ACB3450-D7A2-4809-A541-6DBCD3C9850F}"/>
    <dgm:cxn modelId="{6A4C4FE1-9ED0-43CE-8656-98B5A08730AE}" type="presOf" srcId="{A227B9A8-FAD7-4004-A7A3-CB301694954F}" destId="{9FCB2CAD-F529-4DC8-A94A-DA8942C0F7FC}" srcOrd="0" destOrd="0" presId="urn:microsoft.com/office/officeart/2018/2/layout/IconVerticalSolidList"/>
    <dgm:cxn modelId="{8C9F18ED-AC16-49C9-B033-3DA901EB675A}" type="presOf" srcId="{FD0B047B-2530-4F0F-92E3-C99FB1378903}" destId="{10F914F9-FA39-4DD9-BE6A-223083D70FC5}" srcOrd="0" destOrd="0" presId="urn:microsoft.com/office/officeart/2018/2/layout/IconVerticalSolidList"/>
    <dgm:cxn modelId="{84B76FF3-94E1-4A62-801B-41F6865C77E0}" srcId="{0EC3FEAC-679D-421A-883D-419FCA6B5A81}" destId="{BB287354-61E6-4CF7-801B-43EC5E81DDEE}" srcOrd="2" destOrd="0" parTransId="{29AB5A2A-45E1-40A6-8EF9-9F35F0FF85AC}" sibTransId="{7B6F3156-D692-4767-B6F2-3355F0A8B9FA}"/>
    <dgm:cxn modelId="{1F87C462-8802-4FA0-93BA-B88458A52D03}" type="presParOf" srcId="{9615B8C2-B0A6-4AA8-ACEE-3C938798303B}" destId="{75347C52-2D51-460C-926F-DB91FAAD78F4}" srcOrd="0" destOrd="0" presId="urn:microsoft.com/office/officeart/2018/2/layout/IconVerticalSolidList"/>
    <dgm:cxn modelId="{E2691C8E-F698-4767-B189-234117F8F290}" type="presParOf" srcId="{75347C52-2D51-460C-926F-DB91FAAD78F4}" destId="{9FF61433-EB43-4033-9F6C-ACC87A6F1B48}" srcOrd="0" destOrd="0" presId="urn:microsoft.com/office/officeart/2018/2/layout/IconVerticalSolidList"/>
    <dgm:cxn modelId="{9E3181CF-C9EB-40BA-B142-70547780C3B4}" type="presParOf" srcId="{75347C52-2D51-460C-926F-DB91FAAD78F4}" destId="{B8A5428C-7860-47E2-989C-37EC8D5C4DEC}" srcOrd="1" destOrd="0" presId="urn:microsoft.com/office/officeart/2018/2/layout/IconVerticalSolidList"/>
    <dgm:cxn modelId="{67A0A7F0-46E5-48D1-A0EC-FDF16ACBCE4F}" type="presParOf" srcId="{75347C52-2D51-460C-926F-DB91FAAD78F4}" destId="{D82BAFCA-80AD-49E3-805B-36C6316FAC10}" srcOrd="2" destOrd="0" presId="urn:microsoft.com/office/officeart/2018/2/layout/IconVerticalSolidList"/>
    <dgm:cxn modelId="{7FA4526A-B477-4F14-9FA5-DDC39B97E4CF}" type="presParOf" srcId="{75347C52-2D51-460C-926F-DB91FAAD78F4}" destId="{10EBCD6B-27D7-4F6A-8A9C-8553F9EB4763}" srcOrd="3" destOrd="0" presId="urn:microsoft.com/office/officeart/2018/2/layout/IconVerticalSolidList"/>
    <dgm:cxn modelId="{F4AE4A18-C18F-4B3F-8B28-3952F7351297}" type="presParOf" srcId="{9615B8C2-B0A6-4AA8-ACEE-3C938798303B}" destId="{5E32A1FF-5292-49F8-B80C-799F605A48D6}" srcOrd="1" destOrd="0" presId="urn:microsoft.com/office/officeart/2018/2/layout/IconVerticalSolidList"/>
    <dgm:cxn modelId="{60D82A4E-C6EC-46E2-A6E0-33BF900B305C}" type="presParOf" srcId="{9615B8C2-B0A6-4AA8-ACEE-3C938798303B}" destId="{7C5E63F5-DE93-457D-B200-DB3B55DFD768}" srcOrd="2" destOrd="0" presId="urn:microsoft.com/office/officeart/2018/2/layout/IconVerticalSolidList"/>
    <dgm:cxn modelId="{F64B1D36-31FF-4559-9C30-4EED3D1128F1}" type="presParOf" srcId="{7C5E63F5-DE93-457D-B200-DB3B55DFD768}" destId="{A236158C-5E62-436B-BD84-07731F6F2E55}" srcOrd="0" destOrd="0" presId="urn:microsoft.com/office/officeart/2018/2/layout/IconVerticalSolidList"/>
    <dgm:cxn modelId="{4D0D2D59-6111-419A-81D1-DFEB5CDD3B3F}" type="presParOf" srcId="{7C5E63F5-DE93-457D-B200-DB3B55DFD768}" destId="{B8131152-F2EF-44C0-9C13-5C79425443D8}" srcOrd="1" destOrd="0" presId="urn:microsoft.com/office/officeart/2018/2/layout/IconVerticalSolidList"/>
    <dgm:cxn modelId="{5D551437-2AB3-4BEE-9EFA-1320CEA124BA}" type="presParOf" srcId="{7C5E63F5-DE93-457D-B200-DB3B55DFD768}" destId="{C2AABE1D-E69F-49A8-8910-17E961744D74}" srcOrd="2" destOrd="0" presId="urn:microsoft.com/office/officeart/2018/2/layout/IconVerticalSolidList"/>
    <dgm:cxn modelId="{B938ADDD-46CC-496C-813F-ED7D98A8A5A0}" type="presParOf" srcId="{7C5E63F5-DE93-457D-B200-DB3B55DFD768}" destId="{10F914F9-FA39-4DD9-BE6A-223083D70FC5}" srcOrd="3" destOrd="0" presId="urn:microsoft.com/office/officeart/2018/2/layout/IconVerticalSolidList"/>
    <dgm:cxn modelId="{A5B9ECB1-D9C7-4FA3-BE44-6DA280E38872}" type="presParOf" srcId="{9615B8C2-B0A6-4AA8-ACEE-3C938798303B}" destId="{0E4755F9-2CA7-4759-974B-7E8E2F706440}" srcOrd="3" destOrd="0" presId="urn:microsoft.com/office/officeart/2018/2/layout/IconVerticalSolidList"/>
    <dgm:cxn modelId="{AC408D7A-3ABA-4CBD-AE4E-305E2C9656C9}" type="presParOf" srcId="{9615B8C2-B0A6-4AA8-ACEE-3C938798303B}" destId="{DC632D5C-2A21-4B1B-B166-58942C820AAD}" srcOrd="4" destOrd="0" presId="urn:microsoft.com/office/officeart/2018/2/layout/IconVerticalSolidList"/>
    <dgm:cxn modelId="{1D3077C7-0A50-4C2C-B4D4-BDC647711381}" type="presParOf" srcId="{DC632D5C-2A21-4B1B-B166-58942C820AAD}" destId="{2EB9F8BD-9C36-4012-8FFC-598ED4A42866}" srcOrd="0" destOrd="0" presId="urn:microsoft.com/office/officeart/2018/2/layout/IconVerticalSolidList"/>
    <dgm:cxn modelId="{12A24626-1D28-42AA-8820-4C9D26C38BBE}" type="presParOf" srcId="{DC632D5C-2A21-4B1B-B166-58942C820AAD}" destId="{0AEA7DF3-270D-43CC-A4DF-C487454165C6}" srcOrd="1" destOrd="0" presId="urn:microsoft.com/office/officeart/2018/2/layout/IconVerticalSolidList"/>
    <dgm:cxn modelId="{1EB4397A-6440-49C2-8C99-C908CAB7B467}" type="presParOf" srcId="{DC632D5C-2A21-4B1B-B166-58942C820AAD}" destId="{7DEACB87-3514-4B98-BDD1-746C105E19EF}" srcOrd="2" destOrd="0" presId="urn:microsoft.com/office/officeart/2018/2/layout/IconVerticalSolidList"/>
    <dgm:cxn modelId="{E0323100-A2FA-46AF-B087-CFAE67BE28AD}" type="presParOf" srcId="{DC632D5C-2A21-4B1B-B166-58942C820AAD}" destId="{9F394249-7818-448F-8ABD-A58C7A99DA1F}" srcOrd="3" destOrd="0" presId="urn:microsoft.com/office/officeart/2018/2/layout/IconVerticalSolidList"/>
    <dgm:cxn modelId="{76A48F1E-9C7B-43E8-A664-1BD6B6FDB699}" type="presParOf" srcId="{9615B8C2-B0A6-4AA8-ACEE-3C938798303B}" destId="{D29E266C-6364-4668-A1B1-7CBB9CB78C7E}" srcOrd="5" destOrd="0" presId="urn:microsoft.com/office/officeart/2018/2/layout/IconVerticalSolidList"/>
    <dgm:cxn modelId="{E19238E3-9A95-4F0F-90BB-D7DAA40444D4}" type="presParOf" srcId="{9615B8C2-B0A6-4AA8-ACEE-3C938798303B}" destId="{8296A287-3849-4E00-B17E-05D712271C31}" srcOrd="6" destOrd="0" presId="urn:microsoft.com/office/officeart/2018/2/layout/IconVerticalSolidList"/>
    <dgm:cxn modelId="{FBCA8564-A66B-4327-8770-1802806E2D97}" type="presParOf" srcId="{8296A287-3849-4E00-B17E-05D712271C31}" destId="{17E7960A-5211-4805-9615-71EDB4478DEF}" srcOrd="0" destOrd="0" presId="urn:microsoft.com/office/officeart/2018/2/layout/IconVerticalSolidList"/>
    <dgm:cxn modelId="{3E69EDF6-95E9-40FC-9E23-1289662381FF}" type="presParOf" srcId="{8296A287-3849-4E00-B17E-05D712271C31}" destId="{0DC667AA-259C-4E83-95FA-416649D8EF39}" srcOrd="1" destOrd="0" presId="urn:microsoft.com/office/officeart/2018/2/layout/IconVerticalSolidList"/>
    <dgm:cxn modelId="{A68AAA2C-C6F4-402F-9764-549FDA21E1E6}" type="presParOf" srcId="{8296A287-3849-4E00-B17E-05D712271C31}" destId="{3EA43A28-F2B6-49AA-B00A-FA6F1639B26C}" srcOrd="2" destOrd="0" presId="urn:microsoft.com/office/officeart/2018/2/layout/IconVerticalSolidList"/>
    <dgm:cxn modelId="{93184B93-DB12-4FE0-935E-7A2D0D904502}" type="presParOf" srcId="{8296A287-3849-4E00-B17E-05D712271C31}" destId="{9FCB2CAD-F529-4DC8-A94A-DA8942C0F7FC}" srcOrd="3" destOrd="0" presId="urn:microsoft.com/office/officeart/2018/2/layout/IconVerticalSolidList"/>
    <dgm:cxn modelId="{F45B510E-BB2B-49FF-84A9-377461904A43}" type="presParOf" srcId="{9615B8C2-B0A6-4AA8-ACEE-3C938798303B}" destId="{E1EBD49D-C5E0-4F3F-8803-E747F99488E7}" srcOrd="7" destOrd="0" presId="urn:microsoft.com/office/officeart/2018/2/layout/IconVerticalSolidList"/>
    <dgm:cxn modelId="{A7BBA9D2-FB97-4E84-A509-4D8DFCFA6B5E}" type="presParOf" srcId="{9615B8C2-B0A6-4AA8-ACEE-3C938798303B}" destId="{0B36290A-DF98-45BA-B6AF-BEC3E0066488}" srcOrd="8" destOrd="0" presId="urn:microsoft.com/office/officeart/2018/2/layout/IconVerticalSolidList"/>
    <dgm:cxn modelId="{1C6E7BBF-6F9A-4896-98BB-96001387104A}" type="presParOf" srcId="{0B36290A-DF98-45BA-B6AF-BEC3E0066488}" destId="{AD906C5F-8E44-4C33-AED7-CCB32DE61225}" srcOrd="0" destOrd="0" presId="urn:microsoft.com/office/officeart/2018/2/layout/IconVerticalSolidList"/>
    <dgm:cxn modelId="{48053FE0-2AE8-4EA0-A9C0-78F51301F403}" type="presParOf" srcId="{0B36290A-DF98-45BA-B6AF-BEC3E0066488}" destId="{D8431BC6-9C1C-433C-9C37-E3930AB461C2}" srcOrd="1" destOrd="0" presId="urn:microsoft.com/office/officeart/2018/2/layout/IconVerticalSolidList"/>
    <dgm:cxn modelId="{9B929FDD-5EBE-4F88-B98F-86F650E2307E}" type="presParOf" srcId="{0B36290A-DF98-45BA-B6AF-BEC3E0066488}" destId="{FB1F87AE-272B-4E4E-BD3A-066DA13B12ED}" srcOrd="2" destOrd="0" presId="urn:microsoft.com/office/officeart/2018/2/layout/IconVerticalSolidList"/>
    <dgm:cxn modelId="{BD16269D-BFB0-4395-A50C-B4ADEC40ACAA}" type="presParOf" srcId="{0B36290A-DF98-45BA-B6AF-BEC3E0066488}" destId="{5412DA76-5047-481E-8ED3-6A75FFB597BB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64D9DF-EDB1-4722-B9BA-2E3DDDD4EDD8}" type="doc">
      <dgm:prSet loTypeId="urn:microsoft.com/office/officeart/2018/2/layout/IconLabelDescriptionList" loCatId="icon" qsTypeId="urn:microsoft.com/office/officeart/2005/8/quickstyle/simple1#2" qsCatId="simple" csTypeId="urn:microsoft.com/office/officeart/2005/8/colors/accent1_2#1" csCatId="accent1" phldr="1"/>
      <dgm:spPr/>
      <dgm:t>
        <a:bodyPr/>
        <a:lstStyle/>
        <a:p>
          <a:endParaRPr lang="en-US"/>
        </a:p>
      </dgm:t>
    </dgm:pt>
    <dgm:pt modelId="{9B7D283A-4E66-4279-AF1E-4934085E6D66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 b="0" i="0"/>
            <a:t>Undergraduate Calendar</a:t>
          </a:r>
          <a:endParaRPr lang="en-US"/>
        </a:p>
      </dgm:t>
    </dgm:pt>
    <dgm:pt modelId="{49DF7B7E-8071-42F5-904A-ACA1C430A0C4}" type="parTrans" cxnId="{EF5E3C23-B5C5-43A2-ACD4-38A0D3F928A1}">
      <dgm:prSet/>
      <dgm:spPr/>
      <dgm:t>
        <a:bodyPr/>
        <a:lstStyle/>
        <a:p>
          <a:endParaRPr lang="en-US"/>
        </a:p>
      </dgm:t>
    </dgm:pt>
    <dgm:pt modelId="{FCBE2893-4BC8-42B5-9955-5B03ED94D946}" type="sibTrans" cxnId="{EF5E3C23-B5C5-43A2-ACD4-38A0D3F928A1}">
      <dgm:prSet/>
      <dgm:spPr/>
      <dgm:t>
        <a:bodyPr/>
        <a:lstStyle/>
        <a:p>
          <a:endParaRPr lang="en-US"/>
        </a:p>
      </dgm:t>
    </dgm:pt>
    <dgm:pt modelId="{2F3B4E19-D8E6-455D-A7CE-9271DC7B632E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b="0" i="0"/>
            <a:t>Polices, degree requirements, dates, course information etc. </a:t>
          </a:r>
          <a:r>
            <a:rPr lang="en-CA" b="0" i="0">
              <a:hlinkClick xmlns:r="http://schemas.openxmlformats.org/officeDocument/2006/relationships" r:id="rId1"/>
            </a:rPr>
            <a:t>https://www.uoguelph.ca/registrar/calendars/undergraduate</a:t>
          </a:r>
          <a:r>
            <a:rPr lang="en-CA" b="0" i="0"/>
            <a:t> </a:t>
          </a:r>
          <a:endParaRPr lang="en-US"/>
        </a:p>
      </dgm:t>
    </dgm:pt>
    <dgm:pt modelId="{7FB80820-54E8-4F66-8DF0-53A6B41600AC}" type="parTrans" cxnId="{DF4990FD-B327-4E5D-8AD4-C7E391CE6239}">
      <dgm:prSet/>
      <dgm:spPr/>
      <dgm:t>
        <a:bodyPr/>
        <a:lstStyle/>
        <a:p>
          <a:endParaRPr lang="en-US"/>
        </a:p>
      </dgm:t>
    </dgm:pt>
    <dgm:pt modelId="{7057B4BA-9D93-4F47-8791-F12AB7C72BE5}" type="sibTrans" cxnId="{DF4990FD-B327-4E5D-8AD4-C7E391CE6239}">
      <dgm:prSet/>
      <dgm:spPr/>
      <dgm:t>
        <a:bodyPr/>
        <a:lstStyle/>
        <a:p>
          <a:endParaRPr lang="en-US"/>
        </a:p>
      </dgm:t>
    </dgm:pt>
    <dgm:pt modelId="{DA11894A-7061-43C6-92ED-B17E79FA1C0D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 b="0" i="0"/>
            <a:t>Listservs</a:t>
          </a:r>
          <a:endParaRPr lang="en-US"/>
        </a:p>
      </dgm:t>
    </dgm:pt>
    <dgm:pt modelId="{01CCED0D-87EA-4131-96C0-2DCCE0513BDC}" type="parTrans" cxnId="{89B55844-6619-4663-AB0B-6BB81F670E89}">
      <dgm:prSet/>
      <dgm:spPr/>
      <dgm:t>
        <a:bodyPr/>
        <a:lstStyle/>
        <a:p>
          <a:endParaRPr lang="en-US"/>
        </a:p>
      </dgm:t>
    </dgm:pt>
    <dgm:pt modelId="{4723B83B-B2DB-403B-A96F-68FB7F78665C}" type="sibTrans" cxnId="{89B55844-6619-4663-AB0B-6BB81F670E89}">
      <dgm:prSet/>
      <dgm:spPr/>
      <dgm:t>
        <a:bodyPr/>
        <a:lstStyle/>
        <a:p>
          <a:endParaRPr lang="en-US"/>
        </a:p>
      </dgm:t>
    </dgm:pt>
    <dgm:pt modelId="{5AAE7AF9-B554-41B2-8C25-3252BF2747C7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b="0" i="0"/>
            <a:t>Emails from me, SFOAC and Registrar’s Office.</a:t>
          </a:r>
          <a:endParaRPr lang="en-US"/>
        </a:p>
      </dgm:t>
    </dgm:pt>
    <dgm:pt modelId="{613F79AB-D4FB-471A-93A6-D161CF0BA455}" type="parTrans" cxnId="{C5E1D070-EA64-4518-8DDF-C96A2AEFFE3B}">
      <dgm:prSet/>
      <dgm:spPr/>
      <dgm:t>
        <a:bodyPr/>
        <a:lstStyle/>
        <a:p>
          <a:endParaRPr lang="en-US"/>
        </a:p>
      </dgm:t>
    </dgm:pt>
    <dgm:pt modelId="{5B5DDAB1-EB17-407A-BB2E-1DD2E41FCFA4}" type="sibTrans" cxnId="{C5E1D070-EA64-4518-8DDF-C96A2AEFFE3B}">
      <dgm:prSet/>
      <dgm:spPr/>
      <dgm:t>
        <a:bodyPr/>
        <a:lstStyle/>
        <a:p>
          <a:endParaRPr lang="en-US"/>
        </a:p>
      </dgm:t>
    </dgm:pt>
    <dgm:pt modelId="{EC16CA36-00A8-4C3E-A85E-B31B487A1714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 b="0" i="0"/>
            <a:t>Websites</a:t>
          </a:r>
          <a:endParaRPr lang="en-US"/>
        </a:p>
      </dgm:t>
    </dgm:pt>
    <dgm:pt modelId="{B5B2632D-345B-4AD1-847E-BF73D5B38AC8}" type="parTrans" cxnId="{DAE116E9-CF45-47DA-89D1-16CC98968AD3}">
      <dgm:prSet/>
      <dgm:spPr/>
      <dgm:t>
        <a:bodyPr/>
        <a:lstStyle/>
        <a:p>
          <a:endParaRPr lang="en-US"/>
        </a:p>
      </dgm:t>
    </dgm:pt>
    <dgm:pt modelId="{3FF69E54-8530-4571-BC52-348133FE8D47}" type="sibTrans" cxnId="{DAE116E9-CF45-47DA-89D1-16CC98968AD3}">
      <dgm:prSet/>
      <dgm:spPr/>
      <dgm:t>
        <a:bodyPr/>
        <a:lstStyle/>
        <a:p>
          <a:endParaRPr lang="en-US"/>
        </a:p>
      </dgm:t>
    </dgm:pt>
    <dgm:pt modelId="{14147007-5A31-4D69-AE9F-2DFEFCBA1320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b="0" i="0" dirty="0"/>
            <a:t>Search bar on uoguelph.ca</a:t>
          </a:r>
          <a:endParaRPr lang="en-US" dirty="0"/>
        </a:p>
      </dgm:t>
    </dgm:pt>
    <dgm:pt modelId="{41CA4FBE-0554-4A09-AB8D-391A87C32711}" type="parTrans" cxnId="{62CEE8A5-E292-4D00-9202-B732E80E5D2E}">
      <dgm:prSet/>
      <dgm:spPr/>
      <dgm:t>
        <a:bodyPr/>
        <a:lstStyle/>
        <a:p>
          <a:endParaRPr lang="en-US"/>
        </a:p>
      </dgm:t>
    </dgm:pt>
    <dgm:pt modelId="{7A71934A-65F9-4BDE-90E1-E8396EDBCB6D}" type="sibTrans" cxnId="{62CEE8A5-E292-4D00-9202-B732E80E5D2E}">
      <dgm:prSet/>
      <dgm:spPr/>
      <dgm:t>
        <a:bodyPr/>
        <a:lstStyle/>
        <a:p>
          <a:endParaRPr lang="en-US"/>
        </a:p>
      </dgm:t>
    </dgm:pt>
    <dgm:pt modelId="{6D32A310-0272-4DBD-B56C-362F503A7A6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b="0" i="0"/>
            <a:t>https://oac-program-counselling.uoguelph.ca/</a:t>
          </a:r>
          <a:endParaRPr lang="en-US"/>
        </a:p>
      </dgm:t>
    </dgm:pt>
    <dgm:pt modelId="{8A63520F-5EBD-4CFB-8E54-ECE7B6A6D8C4}" type="parTrans" cxnId="{EEA7C38C-EB5B-4A96-8392-85BC9C10DD6A}">
      <dgm:prSet/>
      <dgm:spPr/>
      <dgm:t>
        <a:bodyPr/>
        <a:lstStyle/>
        <a:p>
          <a:endParaRPr lang="en-US"/>
        </a:p>
      </dgm:t>
    </dgm:pt>
    <dgm:pt modelId="{53234FD0-7F5F-4C90-94EB-94CE21AC31FB}" type="sibTrans" cxnId="{EEA7C38C-EB5B-4A96-8392-85BC9C10DD6A}">
      <dgm:prSet/>
      <dgm:spPr/>
      <dgm:t>
        <a:bodyPr/>
        <a:lstStyle/>
        <a:p>
          <a:endParaRPr lang="en-US"/>
        </a:p>
      </dgm:t>
    </dgm:pt>
    <dgm:pt modelId="{7F796E55-DB67-4643-AF5A-88AEEA21A30E}" type="pres">
      <dgm:prSet presAssocID="{F664D9DF-EDB1-4722-B9BA-2E3DDDD4EDD8}" presName="root" presStyleCnt="0">
        <dgm:presLayoutVars>
          <dgm:dir/>
          <dgm:resizeHandles val="exact"/>
        </dgm:presLayoutVars>
      </dgm:prSet>
      <dgm:spPr/>
    </dgm:pt>
    <dgm:pt modelId="{956B5FBB-2F56-402D-B836-B6693150BD88}" type="pres">
      <dgm:prSet presAssocID="{9B7D283A-4E66-4279-AF1E-4934085E6D66}" presName="compNode" presStyleCnt="0"/>
      <dgm:spPr/>
    </dgm:pt>
    <dgm:pt modelId="{1CB9D068-806D-40B7-A246-5DB4BA8E81C5}" type="pres">
      <dgm:prSet presAssocID="{9B7D283A-4E66-4279-AF1E-4934085E6D66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459B70A2-92B4-4CA0-8EC5-649CE64A3967}" type="pres">
      <dgm:prSet presAssocID="{9B7D283A-4E66-4279-AF1E-4934085E6D66}" presName="iconSpace" presStyleCnt="0"/>
      <dgm:spPr/>
    </dgm:pt>
    <dgm:pt modelId="{A01B2172-EBFA-49A0-A48A-F36F4843952F}" type="pres">
      <dgm:prSet presAssocID="{9B7D283A-4E66-4279-AF1E-4934085E6D66}" presName="parTx" presStyleLbl="revTx" presStyleIdx="0" presStyleCnt="6">
        <dgm:presLayoutVars>
          <dgm:chMax val="0"/>
          <dgm:chPref val="0"/>
        </dgm:presLayoutVars>
      </dgm:prSet>
      <dgm:spPr/>
    </dgm:pt>
    <dgm:pt modelId="{CF21DBA5-19D0-442C-ACC1-51DB1166D821}" type="pres">
      <dgm:prSet presAssocID="{9B7D283A-4E66-4279-AF1E-4934085E6D66}" presName="txSpace" presStyleCnt="0"/>
      <dgm:spPr/>
    </dgm:pt>
    <dgm:pt modelId="{8B85E70F-6EBF-4B57-8354-10CAA4C23F31}" type="pres">
      <dgm:prSet presAssocID="{9B7D283A-4E66-4279-AF1E-4934085E6D66}" presName="desTx" presStyleLbl="revTx" presStyleIdx="1" presStyleCnt="6">
        <dgm:presLayoutVars/>
      </dgm:prSet>
      <dgm:spPr/>
    </dgm:pt>
    <dgm:pt modelId="{5AEC7D1D-6A6B-4954-802E-8C64C8D1D90D}" type="pres">
      <dgm:prSet presAssocID="{FCBE2893-4BC8-42B5-9955-5B03ED94D946}" presName="sibTrans" presStyleCnt="0"/>
      <dgm:spPr/>
    </dgm:pt>
    <dgm:pt modelId="{FDF64FAC-24F7-42D3-A506-800DF8EB4D25}" type="pres">
      <dgm:prSet presAssocID="{DA11894A-7061-43C6-92ED-B17E79FA1C0D}" presName="compNode" presStyleCnt="0"/>
      <dgm:spPr/>
    </dgm:pt>
    <dgm:pt modelId="{35F97F46-218F-4C66-BACC-CE6871827764}" type="pres">
      <dgm:prSet presAssocID="{DA11894A-7061-43C6-92ED-B17E79FA1C0D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32186912-868D-406C-BC22-BA810A57D683}" type="pres">
      <dgm:prSet presAssocID="{DA11894A-7061-43C6-92ED-B17E79FA1C0D}" presName="iconSpace" presStyleCnt="0"/>
      <dgm:spPr/>
    </dgm:pt>
    <dgm:pt modelId="{0BE7D935-F719-47E2-AE0B-98AA7DF2931D}" type="pres">
      <dgm:prSet presAssocID="{DA11894A-7061-43C6-92ED-B17E79FA1C0D}" presName="parTx" presStyleLbl="revTx" presStyleIdx="2" presStyleCnt="6">
        <dgm:presLayoutVars>
          <dgm:chMax val="0"/>
          <dgm:chPref val="0"/>
        </dgm:presLayoutVars>
      </dgm:prSet>
      <dgm:spPr/>
    </dgm:pt>
    <dgm:pt modelId="{9DEC7547-D079-408C-94C1-510ECDD70071}" type="pres">
      <dgm:prSet presAssocID="{DA11894A-7061-43C6-92ED-B17E79FA1C0D}" presName="txSpace" presStyleCnt="0"/>
      <dgm:spPr/>
    </dgm:pt>
    <dgm:pt modelId="{B4BA1037-E033-4EA0-A196-2700669C4218}" type="pres">
      <dgm:prSet presAssocID="{DA11894A-7061-43C6-92ED-B17E79FA1C0D}" presName="desTx" presStyleLbl="revTx" presStyleIdx="3" presStyleCnt="6">
        <dgm:presLayoutVars/>
      </dgm:prSet>
      <dgm:spPr/>
    </dgm:pt>
    <dgm:pt modelId="{ECC573B3-3224-44F8-A117-A080C82D7FC7}" type="pres">
      <dgm:prSet presAssocID="{4723B83B-B2DB-403B-A96F-68FB7F78665C}" presName="sibTrans" presStyleCnt="0"/>
      <dgm:spPr/>
    </dgm:pt>
    <dgm:pt modelId="{C44D045C-E224-4367-857B-66F43409ED57}" type="pres">
      <dgm:prSet presAssocID="{EC16CA36-00A8-4C3E-A85E-B31B487A1714}" presName="compNode" presStyleCnt="0"/>
      <dgm:spPr/>
    </dgm:pt>
    <dgm:pt modelId="{A8AF8A2B-DE71-4DC0-976E-AB8C352B1D7B}" type="pres">
      <dgm:prSet presAssocID="{EC16CA36-00A8-4C3E-A85E-B31B487A171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6190654F-9C8C-46FF-93D2-9FEC0D9DA86E}" type="pres">
      <dgm:prSet presAssocID="{EC16CA36-00A8-4C3E-A85E-B31B487A1714}" presName="iconSpace" presStyleCnt="0"/>
      <dgm:spPr/>
    </dgm:pt>
    <dgm:pt modelId="{B3039153-A8BC-463F-BA43-8C06BF6EFD4D}" type="pres">
      <dgm:prSet presAssocID="{EC16CA36-00A8-4C3E-A85E-B31B487A1714}" presName="parTx" presStyleLbl="revTx" presStyleIdx="4" presStyleCnt="6">
        <dgm:presLayoutVars>
          <dgm:chMax val="0"/>
          <dgm:chPref val="0"/>
        </dgm:presLayoutVars>
      </dgm:prSet>
      <dgm:spPr/>
    </dgm:pt>
    <dgm:pt modelId="{D4179910-F94B-4846-BB36-F58AF788BE14}" type="pres">
      <dgm:prSet presAssocID="{EC16CA36-00A8-4C3E-A85E-B31B487A1714}" presName="txSpace" presStyleCnt="0"/>
      <dgm:spPr/>
    </dgm:pt>
    <dgm:pt modelId="{E02DADF5-99F4-487F-B25D-31060A375439}" type="pres">
      <dgm:prSet presAssocID="{EC16CA36-00A8-4C3E-A85E-B31B487A1714}" presName="desTx" presStyleLbl="revTx" presStyleIdx="5" presStyleCnt="6">
        <dgm:presLayoutVars/>
      </dgm:prSet>
      <dgm:spPr/>
    </dgm:pt>
  </dgm:ptLst>
  <dgm:cxnLst>
    <dgm:cxn modelId="{198C6E11-7C71-45F6-A01C-92368B82E5F5}" type="presOf" srcId="{14147007-5A31-4D69-AE9F-2DFEFCBA1320}" destId="{E02DADF5-99F4-487F-B25D-31060A375439}" srcOrd="0" destOrd="0" presId="urn:microsoft.com/office/officeart/2018/2/layout/IconLabelDescriptionList"/>
    <dgm:cxn modelId="{EF5E3C23-B5C5-43A2-ACD4-38A0D3F928A1}" srcId="{F664D9DF-EDB1-4722-B9BA-2E3DDDD4EDD8}" destId="{9B7D283A-4E66-4279-AF1E-4934085E6D66}" srcOrd="0" destOrd="0" parTransId="{49DF7B7E-8071-42F5-904A-ACA1C430A0C4}" sibTransId="{FCBE2893-4BC8-42B5-9955-5B03ED94D946}"/>
    <dgm:cxn modelId="{D2994123-674F-45D3-96AD-1C548ECB7E8F}" type="presOf" srcId="{F664D9DF-EDB1-4722-B9BA-2E3DDDD4EDD8}" destId="{7F796E55-DB67-4643-AF5A-88AEEA21A30E}" srcOrd="0" destOrd="0" presId="urn:microsoft.com/office/officeart/2018/2/layout/IconLabelDescriptionList"/>
    <dgm:cxn modelId="{89B55844-6619-4663-AB0B-6BB81F670E89}" srcId="{F664D9DF-EDB1-4722-B9BA-2E3DDDD4EDD8}" destId="{DA11894A-7061-43C6-92ED-B17E79FA1C0D}" srcOrd="1" destOrd="0" parTransId="{01CCED0D-87EA-4131-96C0-2DCCE0513BDC}" sibTransId="{4723B83B-B2DB-403B-A96F-68FB7F78665C}"/>
    <dgm:cxn modelId="{C5E1D070-EA64-4518-8DDF-C96A2AEFFE3B}" srcId="{DA11894A-7061-43C6-92ED-B17E79FA1C0D}" destId="{5AAE7AF9-B554-41B2-8C25-3252BF2747C7}" srcOrd="0" destOrd="0" parTransId="{613F79AB-D4FB-471A-93A6-D161CF0BA455}" sibTransId="{5B5DDAB1-EB17-407A-BB2E-1DD2E41FCFA4}"/>
    <dgm:cxn modelId="{63033955-53C2-428A-9895-278725BA8C26}" type="presOf" srcId="{5AAE7AF9-B554-41B2-8C25-3252BF2747C7}" destId="{B4BA1037-E033-4EA0-A196-2700669C4218}" srcOrd="0" destOrd="0" presId="urn:microsoft.com/office/officeart/2018/2/layout/IconLabelDescriptionList"/>
    <dgm:cxn modelId="{9FC2B275-90F9-4392-A696-D4618C4A4711}" type="presOf" srcId="{DA11894A-7061-43C6-92ED-B17E79FA1C0D}" destId="{0BE7D935-F719-47E2-AE0B-98AA7DF2931D}" srcOrd="0" destOrd="0" presId="urn:microsoft.com/office/officeart/2018/2/layout/IconLabelDescriptionList"/>
    <dgm:cxn modelId="{EFD2578A-B025-409B-ACC7-3F2A420BE8A8}" type="presOf" srcId="{6D32A310-0272-4DBD-B56C-362F503A7A61}" destId="{E02DADF5-99F4-487F-B25D-31060A375439}" srcOrd="0" destOrd="1" presId="urn:microsoft.com/office/officeart/2018/2/layout/IconLabelDescriptionList"/>
    <dgm:cxn modelId="{EEA7C38C-EB5B-4A96-8392-85BC9C10DD6A}" srcId="{EC16CA36-00A8-4C3E-A85E-B31B487A1714}" destId="{6D32A310-0272-4DBD-B56C-362F503A7A61}" srcOrd="1" destOrd="0" parTransId="{8A63520F-5EBD-4CFB-8E54-ECE7B6A6D8C4}" sibTransId="{53234FD0-7F5F-4C90-94EB-94CE21AC31FB}"/>
    <dgm:cxn modelId="{62CEE8A5-E292-4D00-9202-B732E80E5D2E}" srcId="{EC16CA36-00A8-4C3E-A85E-B31B487A1714}" destId="{14147007-5A31-4D69-AE9F-2DFEFCBA1320}" srcOrd="0" destOrd="0" parTransId="{41CA4FBE-0554-4A09-AB8D-391A87C32711}" sibTransId="{7A71934A-65F9-4BDE-90E1-E8396EDBCB6D}"/>
    <dgm:cxn modelId="{4C13ECAA-D0FA-4F59-A911-41C28C413A72}" type="presOf" srcId="{2F3B4E19-D8E6-455D-A7CE-9271DC7B632E}" destId="{8B85E70F-6EBF-4B57-8354-10CAA4C23F31}" srcOrd="0" destOrd="0" presId="urn:microsoft.com/office/officeart/2018/2/layout/IconLabelDescriptionList"/>
    <dgm:cxn modelId="{DAE116E9-CF45-47DA-89D1-16CC98968AD3}" srcId="{F664D9DF-EDB1-4722-B9BA-2E3DDDD4EDD8}" destId="{EC16CA36-00A8-4C3E-A85E-B31B487A1714}" srcOrd="2" destOrd="0" parTransId="{B5B2632D-345B-4AD1-847E-BF73D5B38AC8}" sibTransId="{3FF69E54-8530-4571-BC52-348133FE8D47}"/>
    <dgm:cxn modelId="{DF4990FD-B327-4E5D-8AD4-C7E391CE6239}" srcId="{9B7D283A-4E66-4279-AF1E-4934085E6D66}" destId="{2F3B4E19-D8E6-455D-A7CE-9271DC7B632E}" srcOrd="0" destOrd="0" parTransId="{7FB80820-54E8-4F66-8DF0-53A6B41600AC}" sibTransId="{7057B4BA-9D93-4F47-8791-F12AB7C72BE5}"/>
    <dgm:cxn modelId="{4CABD0FD-726A-432E-A14C-B0A76614C558}" type="presOf" srcId="{EC16CA36-00A8-4C3E-A85E-B31B487A1714}" destId="{B3039153-A8BC-463F-BA43-8C06BF6EFD4D}" srcOrd="0" destOrd="0" presId="urn:microsoft.com/office/officeart/2018/2/layout/IconLabelDescriptionList"/>
    <dgm:cxn modelId="{6851E9FF-A656-4ED1-AC52-54449C0E4A66}" type="presOf" srcId="{9B7D283A-4E66-4279-AF1E-4934085E6D66}" destId="{A01B2172-EBFA-49A0-A48A-F36F4843952F}" srcOrd="0" destOrd="0" presId="urn:microsoft.com/office/officeart/2018/2/layout/IconLabelDescriptionList"/>
    <dgm:cxn modelId="{C7361909-124C-45B1-9349-D21226DEB201}" type="presParOf" srcId="{7F796E55-DB67-4643-AF5A-88AEEA21A30E}" destId="{956B5FBB-2F56-402D-B836-B6693150BD88}" srcOrd="0" destOrd="0" presId="urn:microsoft.com/office/officeart/2018/2/layout/IconLabelDescriptionList"/>
    <dgm:cxn modelId="{65953431-B9FA-4564-8AC3-0E29C35D74AA}" type="presParOf" srcId="{956B5FBB-2F56-402D-B836-B6693150BD88}" destId="{1CB9D068-806D-40B7-A246-5DB4BA8E81C5}" srcOrd="0" destOrd="0" presId="urn:microsoft.com/office/officeart/2018/2/layout/IconLabelDescriptionList"/>
    <dgm:cxn modelId="{868932E8-2D61-4E6E-8C0E-B052DCFFBE1C}" type="presParOf" srcId="{956B5FBB-2F56-402D-B836-B6693150BD88}" destId="{459B70A2-92B4-4CA0-8EC5-649CE64A3967}" srcOrd="1" destOrd="0" presId="urn:microsoft.com/office/officeart/2018/2/layout/IconLabelDescriptionList"/>
    <dgm:cxn modelId="{20D2148E-81D2-4F05-8BAD-9E7ACEDD8457}" type="presParOf" srcId="{956B5FBB-2F56-402D-B836-B6693150BD88}" destId="{A01B2172-EBFA-49A0-A48A-F36F4843952F}" srcOrd="2" destOrd="0" presId="urn:microsoft.com/office/officeart/2018/2/layout/IconLabelDescriptionList"/>
    <dgm:cxn modelId="{E01C5A2D-E06D-4EBC-8E09-D45602AFC8F9}" type="presParOf" srcId="{956B5FBB-2F56-402D-B836-B6693150BD88}" destId="{CF21DBA5-19D0-442C-ACC1-51DB1166D821}" srcOrd="3" destOrd="0" presId="urn:microsoft.com/office/officeart/2018/2/layout/IconLabelDescriptionList"/>
    <dgm:cxn modelId="{32CDE541-1EF6-4EC8-8900-012CC1300183}" type="presParOf" srcId="{956B5FBB-2F56-402D-B836-B6693150BD88}" destId="{8B85E70F-6EBF-4B57-8354-10CAA4C23F31}" srcOrd="4" destOrd="0" presId="urn:microsoft.com/office/officeart/2018/2/layout/IconLabelDescriptionList"/>
    <dgm:cxn modelId="{D0B469C2-C37C-42F8-8497-A210488732B5}" type="presParOf" srcId="{7F796E55-DB67-4643-AF5A-88AEEA21A30E}" destId="{5AEC7D1D-6A6B-4954-802E-8C64C8D1D90D}" srcOrd="1" destOrd="0" presId="urn:microsoft.com/office/officeart/2018/2/layout/IconLabelDescriptionList"/>
    <dgm:cxn modelId="{12A5E1B8-0BDB-4D8D-998E-EA675FC2776A}" type="presParOf" srcId="{7F796E55-DB67-4643-AF5A-88AEEA21A30E}" destId="{FDF64FAC-24F7-42D3-A506-800DF8EB4D25}" srcOrd="2" destOrd="0" presId="urn:microsoft.com/office/officeart/2018/2/layout/IconLabelDescriptionList"/>
    <dgm:cxn modelId="{060F3773-AC14-4500-99FB-96E15272DBD2}" type="presParOf" srcId="{FDF64FAC-24F7-42D3-A506-800DF8EB4D25}" destId="{35F97F46-218F-4C66-BACC-CE6871827764}" srcOrd="0" destOrd="0" presId="urn:microsoft.com/office/officeart/2018/2/layout/IconLabelDescriptionList"/>
    <dgm:cxn modelId="{14FD895E-ACC8-4AF8-BF6C-628B6B2A5AFD}" type="presParOf" srcId="{FDF64FAC-24F7-42D3-A506-800DF8EB4D25}" destId="{32186912-868D-406C-BC22-BA810A57D683}" srcOrd="1" destOrd="0" presId="urn:microsoft.com/office/officeart/2018/2/layout/IconLabelDescriptionList"/>
    <dgm:cxn modelId="{04F966AA-3B03-4471-8A29-E0482C2C9C26}" type="presParOf" srcId="{FDF64FAC-24F7-42D3-A506-800DF8EB4D25}" destId="{0BE7D935-F719-47E2-AE0B-98AA7DF2931D}" srcOrd="2" destOrd="0" presId="urn:microsoft.com/office/officeart/2018/2/layout/IconLabelDescriptionList"/>
    <dgm:cxn modelId="{7A3073AC-FD4C-4F73-851D-D35A897E6EE7}" type="presParOf" srcId="{FDF64FAC-24F7-42D3-A506-800DF8EB4D25}" destId="{9DEC7547-D079-408C-94C1-510ECDD70071}" srcOrd="3" destOrd="0" presId="urn:microsoft.com/office/officeart/2018/2/layout/IconLabelDescriptionList"/>
    <dgm:cxn modelId="{D61D8622-FFD6-4FE6-977A-60867A15FF80}" type="presParOf" srcId="{FDF64FAC-24F7-42D3-A506-800DF8EB4D25}" destId="{B4BA1037-E033-4EA0-A196-2700669C4218}" srcOrd="4" destOrd="0" presId="urn:microsoft.com/office/officeart/2018/2/layout/IconLabelDescriptionList"/>
    <dgm:cxn modelId="{9BEAD23C-A353-4361-870F-83F0E050C913}" type="presParOf" srcId="{7F796E55-DB67-4643-AF5A-88AEEA21A30E}" destId="{ECC573B3-3224-44F8-A117-A080C82D7FC7}" srcOrd="3" destOrd="0" presId="urn:microsoft.com/office/officeart/2018/2/layout/IconLabelDescriptionList"/>
    <dgm:cxn modelId="{D3C1F92C-35D7-4DFD-8C92-28F17D833926}" type="presParOf" srcId="{7F796E55-DB67-4643-AF5A-88AEEA21A30E}" destId="{C44D045C-E224-4367-857B-66F43409ED57}" srcOrd="4" destOrd="0" presId="urn:microsoft.com/office/officeart/2018/2/layout/IconLabelDescriptionList"/>
    <dgm:cxn modelId="{D24C157A-7BC3-43D7-8572-6C255546108F}" type="presParOf" srcId="{C44D045C-E224-4367-857B-66F43409ED57}" destId="{A8AF8A2B-DE71-4DC0-976E-AB8C352B1D7B}" srcOrd="0" destOrd="0" presId="urn:microsoft.com/office/officeart/2018/2/layout/IconLabelDescriptionList"/>
    <dgm:cxn modelId="{DBBE9777-77A3-44CB-A2F8-1C29DC26EF4E}" type="presParOf" srcId="{C44D045C-E224-4367-857B-66F43409ED57}" destId="{6190654F-9C8C-46FF-93D2-9FEC0D9DA86E}" srcOrd="1" destOrd="0" presId="urn:microsoft.com/office/officeart/2018/2/layout/IconLabelDescriptionList"/>
    <dgm:cxn modelId="{573FB83F-E725-4DD6-B79B-B8BD4C773C05}" type="presParOf" srcId="{C44D045C-E224-4367-857B-66F43409ED57}" destId="{B3039153-A8BC-463F-BA43-8C06BF6EFD4D}" srcOrd="2" destOrd="0" presId="urn:microsoft.com/office/officeart/2018/2/layout/IconLabelDescriptionList"/>
    <dgm:cxn modelId="{4B963ED2-D50C-4ED8-85BF-F79C25F6F4D2}" type="presParOf" srcId="{C44D045C-E224-4367-857B-66F43409ED57}" destId="{D4179910-F94B-4846-BB36-F58AF788BE14}" srcOrd="3" destOrd="0" presId="urn:microsoft.com/office/officeart/2018/2/layout/IconLabelDescriptionList"/>
    <dgm:cxn modelId="{F6CA12C2-612B-4D59-87D1-974583621BA8}" type="presParOf" srcId="{C44D045C-E224-4367-857B-66F43409ED57}" destId="{E02DADF5-99F4-487F-B25D-31060A375439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C9780F-0616-4966-829C-15EE711F50E0}" type="doc">
      <dgm:prSet loTypeId="urn:microsoft.com/office/officeart/2018/2/layout/IconVerticalSolidList" loCatId="icon" qsTypeId="urn:microsoft.com/office/officeart/2005/8/quickstyle/simple1#3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8B8920E-0334-45DF-BFC3-F235A225FBAB}">
      <dgm:prSet/>
      <dgm:spPr/>
      <dgm:t>
        <a:bodyPr/>
        <a:lstStyle/>
        <a:p>
          <a:r>
            <a:rPr lang="en-CA"/>
            <a:t>Will send listserv emails with information</a:t>
          </a:r>
          <a:endParaRPr lang="en-US"/>
        </a:p>
      </dgm:t>
    </dgm:pt>
    <dgm:pt modelId="{7BEE2AA8-E4EC-4D60-A2CD-E854FE76A95F}" type="parTrans" cxnId="{F414E790-4D2E-4403-A36E-00929695F12A}">
      <dgm:prSet/>
      <dgm:spPr/>
      <dgm:t>
        <a:bodyPr/>
        <a:lstStyle/>
        <a:p>
          <a:endParaRPr lang="en-US"/>
        </a:p>
      </dgm:t>
    </dgm:pt>
    <dgm:pt modelId="{96C0C9E6-1235-452F-82F2-04B62C2A94F2}" type="sibTrans" cxnId="{F414E790-4D2E-4403-A36E-00929695F12A}">
      <dgm:prSet/>
      <dgm:spPr/>
      <dgm:t>
        <a:bodyPr/>
        <a:lstStyle/>
        <a:p>
          <a:endParaRPr lang="en-US"/>
        </a:p>
      </dgm:t>
    </dgm:pt>
    <dgm:pt modelId="{8932048C-2432-4EAF-9D33-62F3DAE82C4F}">
      <dgm:prSet/>
      <dgm:spPr/>
      <dgm:t>
        <a:bodyPr/>
        <a:lstStyle/>
        <a:p>
          <a:r>
            <a:rPr lang="en-CA"/>
            <a:t>Plan events for all OAC students</a:t>
          </a:r>
          <a:endParaRPr lang="en-US"/>
        </a:p>
      </dgm:t>
    </dgm:pt>
    <dgm:pt modelId="{0D8D2E4B-EB71-4F3B-A11A-F38937B36A1E}" type="parTrans" cxnId="{22CAD11F-9A98-4BC3-8448-0B82B13AB849}">
      <dgm:prSet/>
      <dgm:spPr/>
      <dgm:t>
        <a:bodyPr/>
        <a:lstStyle/>
        <a:p>
          <a:endParaRPr lang="en-US"/>
        </a:p>
      </dgm:t>
    </dgm:pt>
    <dgm:pt modelId="{3046B55B-E119-4EF1-B861-96DF26137208}" type="sibTrans" cxnId="{22CAD11F-9A98-4BC3-8448-0B82B13AB849}">
      <dgm:prSet/>
      <dgm:spPr/>
      <dgm:t>
        <a:bodyPr/>
        <a:lstStyle/>
        <a:p>
          <a:endParaRPr lang="en-US"/>
        </a:p>
      </dgm:t>
    </dgm:pt>
    <dgm:pt modelId="{41CFA412-E366-4808-9B04-928EC0974F38}">
      <dgm:prSet/>
      <dgm:spPr/>
      <dgm:t>
        <a:bodyPr/>
        <a:lstStyle/>
        <a:p>
          <a:r>
            <a:rPr lang="en-CA"/>
            <a:t>Website: aggies.ca</a:t>
          </a:r>
          <a:endParaRPr lang="en-US"/>
        </a:p>
      </dgm:t>
    </dgm:pt>
    <dgm:pt modelId="{A01B0AB5-EDA9-4486-A659-2412E1FB5191}" type="parTrans" cxnId="{CDA928CA-B5FE-4143-A300-F918E032B064}">
      <dgm:prSet/>
      <dgm:spPr/>
      <dgm:t>
        <a:bodyPr/>
        <a:lstStyle/>
        <a:p>
          <a:endParaRPr lang="en-US"/>
        </a:p>
      </dgm:t>
    </dgm:pt>
    <dgm:pt modelId="{79BC8CA1-FB60-4EEF-88AB-A07641BAD9C4}" type="sibTrans" cxnId="{CDA928CA-B5FE-4143-A300-F918E032B064}">
      <dgm:prSet/>
      <dgm:spPr/>
      <dgm:t>
        <a:bodyPr/>
        <a:lstStyle/>
        <a:p>
          <a:endParaRPr lang="en-US"/>
        </a:p>
      </dgm:t>
    </dgm:pt>
    <dgm:pt modelId="{88CCD888-9635-4A78-9BB5-C46C9890DE0B}" type="pres">
      <dgm:prSet presAssocID="{7FC9780F-0616-4966-829C-15EE711F50E0}" presName="root" presStyleCnt="0">
        <dgm:presLayoutVars>
          <dgm:dir/>
          <dgm:resizeHandles val="exact"/>
        </dgm:presLayoutVars>
      </dgm:prSet>
      <dgm:spPr/>
    </dgm:pt>
    <dgm:pt modelId="{9AD8C313-8A83-4A58-BBB2-E79AFD783AAF}" type="pres">
      <dgm:prSet presAssocID="{D8B8920E-0334-45DF-BFC3-F235A225FBAB}" presName="compNode" presStyleCnt="0"/>
      <dgm:spPr/>
    </dgm:pt>
    <dgm:pt modelId="{713002D2-5381-4C14-B879-72E32CA05B69}" type="pres">
      <dgm:prSet presAssocID="{D8B8920E-0334-45DF-BFC3-F235A225FBAB}" presName="bgRect" presStyleLbl="bgShp" presStyleIdx="0" presStyleCnt="3"/>
      <dgm:spPr/>
    </dgm:pt>
    <dgm:pt modelId="{793D0B4B-1781-43DE-A34A-A961C7C8BC35}" type="pres">
      <dgm:prSet presAssocID="{D8B8920E-0334-45DF-BFC3-F235A225FBAB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nvelope"/>
        </a:ext>
      </dgm:extLst>
    </dgm:pt>
    <dgm:pt modelId="{6C76A680-DA20-4149-8276-E0C1517693F4}" type="pres">
      <dgm:prSet presAssocID="{D8B8920E-0334-45DF-BFC3-F235A225FBAB}" presName="spaceRect" presStyleCnt="0"/>
      <dgm:spPr/>
    </dgm:pt>
    <dgm:pt modelId="{52AF3029-1CE0-467A-B018-52CCD328F274}" type="pres">
      <dgm:prSet presAssocID="{D8B8920E-0334-45DF-BFC3-F235A225FBAB}" presName="parTx" presStyleLbl="revTx" presStyleIdx="0" presStyleCnt="3">
        <dgm:presLayoutVars>
          <dgm:chMax val="0"/>
          <dgm:chPref val="0"/>
        </dgm:presLayoutVars>
      </dgm:prSet>
      <dgm:spPr/>
    </dgm:pt>
    <dgm:pt modelId="{1419E0DB-577A-41D8-A642-60AB3B427E89}" type="pres">
      <dgm:prSet presAssocID="{96C0C9E6-1235-452F-82F2-04B62C2A94F2}" presName="sibTrans" presStyleCnt="0"/>
      <dgm:spPr/>
    </dgm:pt>
    <dgm:pt modelId="{46FCAEA9-DE56-4899-AA66-8F3759AD15D8}" type="pres">
      <dgm:prSet presAssocID="{8932048C-2432-4EAF-9D33-62F3DAE82C4F}" presName="compNode" presStyleCnt="0"/>
      <dgm:spPr/>
    </dgm:pt>
    <dgm:pt modelId="{3955E50F-198C-4AC3-96F0-7FA6D08BB041}" type="pres">
      <dgm:prSet presAssocID="{8932048C-2432-4EAF-9D33-62F3DAE82C4F}" presName="bgRect" presStyleLbl="bgShp" presStyleIdx="1" presStyleCnt="3"/>
      <dgm:spPr/>
    </dgm:pt>
    <dgm:pt modelId="{F08EED11-31D6-4DA6-B972-C285DF6DFDA1}" type="pres">
      <dgm:prSet presAssocID="{8932048C-2432-4EAF-9D33-62F3DAE82C4F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90DD5FC0-9FC5-4834-BF45-D7ACDB68BA98}" type="pres">
      <dgm:prSet presAssocID="{8932048C-2432-4EAF-9D33-62F3DAE82C4F}" presName="spaceRect" presStyleCnt="0"/>
      <dgm:spPr/>
    </dgm:pt>
    <dgm:pt modelId="{55693526-0A28-4526-9E58-061F16A5C867}" type="pres">
      <dgm:prSet presAssocID="{8932048C-2432-4EAF-9D33-62F3DAE82C4F}" presName="parTx" presStyleLbl="revTx" presStyleIdx="1" presStyleCnt="3">
        <dgm:presLayoutVars>
          <dgm:chMax val="0"/>
          <dgm:chPref val="0"/>
        </dgm:presLayoutVars>
      </dgm:prSet>
      <dgm:spPr/>
    </dgm:pt>
    <dgm:pt modelId="{1225CCB7-C695-49B4-9C94-2BBBB67562BA}" type="pres">
      <dgm:prSet presAssocID="{3046B55B-E119-4EF1-B861-96DF26137208}" presName="sibTrans" presStyleCnt="0"/>
      <dgm:spPr/>
    </dgm:pt>
    <dgm:pt modelId="{2496612A-684C-482A-ABD5-F612AF1CF33C}" type="pres">
      <dgm:prSet presAssocID="{41CFA412-E366-4808-9B04-928EC0974F38}" presName="compNode" presStyleCnt="0"/>
      <dgm:spPr/>
    </dgm:pt>
    <dgm:pt modelId="{A077F8D2-49A4-4D02-98FF-17584EF8771F}" type="pres">
      <dgm:prSet presAssocID="{41CFA412-E366-4808-9B04-928EC0974F38}" presName="bgRect" presStyleLbl="bgShp" presStyleIdx="2" presStyleCnt="3"/>
      <dgm:spPr/>
    </dgm:pt>
    <dgm:pt modelId="{30091BD4-6465-4A0B-B9EB-11D0DED98ABE}" type="pres">
      <dgm:prSet presAssocID="{41CFA412-E366-4808-9B04-928EC0974F38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itor"/>
        </a:ext>
      </dgm:extLst>
    </dgm:pt>
    <dgm:pt modelId="{D253F810-9C7A-425A-BCBD-B0E3EC71022A}" type="pres">
      <dgm:prSet presAssocID="{41CFA412-E366-4808-9B04-928EC0974F38}" presName="spaceRect" presStyleCnt="0"/>
      <dgm:spPr/>
    </dgm:pt>
    <dgm:pt modelId="{9AACD2A0-34DD-4308-8D2B-35B69E0EC9B0}" type="pres">
      <dgm:prSet presAssocID="{41CFA412-E366-4808-9B04-928EC0974F38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5204D16-05D9-4B74-8DB6-D2583B0F9A07}" type="presOf" srcId="{D8B8920E-0334-45DF-BFC3-F235A225FBAB}" destId="{52AF3029-1CE0-467A-B018-52CCD328F274}" srcOrd="0" destOrd="0" presId="urn:microsoft.com/office/officeart/2018/2/layout/IconVerticalSolidList"/>
    <dgm:cxn modelId="{22CAD11F-9A98-4BC3-8448-0B82B13AB849}" srcId="{7FC9780F-0616-4966-829C-15EE711F50E0}" destId="{8932048C-2432-4EAF-9D33-62F3DAE82C4F}" srcOrd="1" destOrd="0" parTransId="{0D8D2E4B-EB71-4F3B-A11A-F38937B36A1E}" sibTransId="{3046B55B-E119-4EF1-B861-96DF26137208}"/>
    <dgm:cxn modelId="{A381E852-BE52-4ADD-B9C8-DABBAEB22FDD}" type="presOf" srcId="{41CFA412-E366-4808-9B04-928EC0974F38}" destId="{9AACD2A0-34DD-4308-8D2B-35B69E0EC9B0}" srcOrd="0" destOrd="0" presId="urn:microsoft.com/office/officeart/2018/2/layout/IconVerticalSolidList"/>
    <dgm:cxn modelId="{4036558E-04C5-4D97-B4FC-68058303E836}" type="presOf" srcId="{7FC9780F-0616-4966-829C-15EE711F50E0}" destId="{88CCD888-9635-4A78-9BB5-C46C9890DE0B}" srcOrd="0" destOrd="0" presId="urn:microsoft.com/office/officeart/2018/2/layout/IconVerticalSolidList"/>
    <dgm:cxn modelId="{F414E790-4D2E-4403-A36E-00929695F12A}" srcId="{7FC9780F-0616-4966-829C-15EE711F50E0}" destId="{D8B8920E-0334-45DF-BFC3-F235A225FBAB}" srcOrd="0" destOrd="0" parTransId="{7BEE2AA8-E4EC-4D60-A2CD-E854FE76A95F}" sibTransId="{96C0C9E6-1235-452F-82F2-04B62C2A94F2}"/>
    <dgm:cxn modelId="{CDA928CA-B5FE-4143-A300-F918E032B064}" srcId="{7FC9780F-0616-4966-829C-15EE711F50E0}" destId="{41CFA412-E366-4808-9B04-928EC0974F38}" srcOrd="2" destOrd="0" parTransId="{A01B0AB5-EDA9-4486-A659-2412E1FB5191}" sibTransId="{79BC8CA1-FB60-4EEF-88AB-A07641BAD9C4}"/>
    <dgm:cxn modelId="{D168D3E1-2791-4ED3-826D-7F7456214989}" type="presOf" srcId="{8932048C-2432-4EAF-9D33-62F3DAE82C4F}" destId="{55693526-0A28-4526-9E58-061F16A5C867}" srcOrd="0" destOrd="0" presId="urn:microsoft.com/office/officeart/2018/2/layout/IconVerticalSolidList"/>
    <dgm:cxn modelId="{5E05FA7C-EB91-4C4B-A3F2-FB27CA92F7B9}" type="presParOf" srcId="{88CCD888-9635-4A78-9BB5-C46C9890DE0B}" destId="{9AD8C313-8A83-4A58-BBB2-E79AFD783AAF}" srcOrd="0" destOrd="0" presId="urn:microsoft.com/office/officeart/2018/2/layout/IconVerticalSolidList"/>
    <dgm:cxn modelId="{07A57A4D-FF5F-4909-A6AC-5F6649097D73}" type="presParOf" srcId="{9AD8C313-8A83-4A58-BBB2-E79AFD783AAF}" destId="{713002D2-5381-4C14-B879-72E32CA05B69}" srcOrd="0" destOrd="0" presId="urn:microsoft.com/office/officeart/2018/2/layout/IconVerticalSolidList"/>
    <dgm:cxn modelId="{34879FF8-43D8-40F9-BA6A-43933AF28176}" type="presParOf" srcId="{9AD8C313-8A83-4A58-BBB2-E79AFD783AAF}" destId="{793D0B4B-1781-43DE-A34A-A961C7C8BC35}" srcOrd="1" destOrd="0" presId="urn:microsoft.com/office/officeart/2018/2/layout/IconVerticalSolidList"/>
    <dgm:cxn modelId="{1E3E192C-6F60-4961-89BB-20F394C5AF3E}" type="presParOf" srcId="{9AD8C313-8A83-4A58-BBB2-E79AFD783AAF}" destId="{6C76A680-DA20-4149-8276-E0C1517693F4}" srcOrd="2" destOrd="0" presId="urn:microsoft.com/office/officeart/2018/2/layout/IconVerticalSolidList"/>
    <dgm:cxn modelId="{5AE6B5AF-F76F-46D0-A293-DF65EE893CAE}" type="presParOf" srcId="{9AD8C313-8A83-4A58-BBB2-E79AFD783AAF}" destId="{52AF3029-1CE0-467A-B018-52CCD328F274}" srcOrd="3" destOrd="0" presId="urn:microsoft.com/office/officeart/2018/2/layout/IconVerticalSolidList"/>
    <dgm:cxn modelId="{643A2168-51B5-4740-8BD5-7FE1D8AA7E96}" type="presParOf" srcId="{88CCD888-9635-4A78-9BB5-C46C9890DE0B}" destId="{1419E0DB-577A-41D8-A642-60AB3B427E89}" srcOrd="1" destOrd="0" presId="urn:microsoft.com/office/officeart/2018/2/layout/IconVerticalSolidList"/>
    <dgm:cxn modelId="{0F5EC84C-7D61-48CB-BAD6-158366198310}" type="presParOf" srcId="{88CCD888-9635-4A78-9BB5-C46C9890DE0B}" destId="{46FCAEA9-DE56-4899-AA66-8F3759AD15D8}" srcOrd="2" destOrd="0" presId="urn:microsoft.com/office/officeart/2018/2/layout/IconVerticalSolidList"/>
    <dgm:cxn modelId="{27CCE607-83DA-4B08-AABA-3DEAEDE84F06}" type="presParOf" srcId="{46FCAEA9-DE56-4899-AA66-8F3759AD15D8}" destId="{3955E50F-198C-4AC3-96F0-7FA6D08BB041}" srcOrd="0" destOrd="0" presId="urn:microsoft.com/office/officeart/2018/2/layout/IconVerticalSolidList"/>
    <dgm:cxn modelId="{090250D3-66DF-4C8D-93CE-91BD502E74E3}" type="presParOf" srcId="{46FCAEA9-DE56-4899-AA66-8F3759AD15D8}" destId="{F08EED11-31D6-4DA6-B972-C285DF6DFDA1}" srcOrd="1" destOrd="0" presId="urn:microsoft.com/office/officeart/2018/2/layout/IconVerticalSolidList"/>
    <dgm:cxn modelId="{B7A67119-4339-44F3-B121-046380FB8280}" type="presParOf" srcId="{46FCAEA9-DE56-4899-AA66-8F3759AD15D8}" destId="{90DD5FC0-9FC5-4834-BF45-D7ACDB68BA98}" srcOrd="2" destOrd="0" presId="urn:microsoft.com/office/officeart/2018/2/layout/IconVerticalSolidList"/>
    <dgm:cxn modelId="{6D7C3B15-BF82-45B3-BF04-46A6C63865C7}" type="presParOf" srcId="{46FCAEA9-DE56-4899-AA66-8F3759AD15D8}" destId="{55693526-0A28-4526-9E58-061F16A5C867}" srcOrd="3" destOrd="0" presId="urn:microsoft.com/office/officeart/2018/2/layout/IconVerticalSolidList"/>
    <dgm:cxn modelId="{9A9F9228-8B01-4788-B055-A87FC852C698}" type="presParOf" srcId="{88CCD888-9635-4A78-9BB5-C46C9890DE0B}" destId="{1225CCB7-C695-49B4-9C94-2BBBB67562BA}" srcOrd="3" destOrd="0" presId="urn:microsoft.com/office/officeart/2018/2/layout/IconVerticalSolidList"/>
    <dgm:cxn modelId="{50801B0F-CEA4-4B4A-B1AA-C8EC5B6CAF63}" type="presParOf" srcId="{88CCD888-9635-4A78-9BB5-C46C9890DE0B}" destId="{2496612A-684C-482A-ABD5-F612AF1CF33C}" srcOrd="4" destOrd="0" presId="urn:microsoft.com/office/officeart/2018/2/layout/IconVerticalSolidList"/>
    <dgm:cxn modelId="{DED6E64D-5047-4A13-9A3D-6EF12B42BD8E}" type="presParOf" srcId="{2496612A-684C-482A-ABD5-F612AF1CF33C}" destId="{A077F8D2-49A4-4D02-98FF-17584EF8771F}" srcOrd="0" destOrd="0" presId="urn:microsoft.com/office/officeart/2018/2/layout/IconVerticalSolidList"/>
    <dgm:cxn modelId="{0C1C61C4-9A2B-4258-A291-7963FE00357D}" type="presParOf" srcId="{2496612A-684C-482A-ABD5-F612AF1CF33C}" destId="{30091BD4-6465-4A0B-B9EB-11D0DED98ABE}" srcOrd="1" destOrd="0" presId="urn:microsoft.com/office/officeart/2018/2/layout/IconVerticalSolidList"/>
    <dgm:cxn modelId="{3ABA4B80-5EC6-4A57-B3BE-5BC2FE8BE3DD}" type="presParOf" srcId="{2496612A-684C-482A-ABD5-F612AF1CF33C}" destId="{D253F810-9C7A-425A-BCBD-B0E3EC71022A}" srcOrd="2" destOrd="0" presId="urn:microsoft.com/office/officeart/2018/2/layout/IconVerticalSolidList"/>
    <dgm:cxn modelId="{A76A1F99-A893-404A-A9F0-03E72EEFF0FA}" type="presParOf" srcId="{2496612A-684C-482A-ABD5-F612AF1CF33C}" destId="{9AACD2A0-34DD-4308-8D2B-35B69E0EC9B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C72969C-83C7-415A-8141-90B9242E8546}" type="doc">
      <dgm:prSet loTypeId="urn:microsoft.com/office/officeart/2005/8/layout/vList5" loCatId="list" qsTypeId="urn:microsoft.com/office/officeart/2005/8/quickstyle/simple1#4" qsCatId="simple" csTypeId="urn:microsoft.com/office/officeart/2005/8/colors/colorful1#1" csCatId="colorful"/>
      <dgm:spPr/>
      <dgm:t>
        <a:bodyPr/>
        <a:lstStyle/>
        <a:p>
          <a:endParaRPr lang="en-US"/>
        </a:p>
      </dgm:t>
    </dgm:pt>
    <dgm:pt modelId="{4CC3E7A4-C6F8-49F5-8BA1-7C215CD66046}">
      <dgm:prSet/>
      <dgm:spPr/>
      <dgm:t>
        <a:bodyPr/>
        <a:lstStyle/>
        <a:p>
          <a:r>
            <a:rPr lang="en-US"/>
            <a:t>Confirm you have no conflicts NOW!</a:t>
          </a:r>
        </a:p>
      </dgm:t>
    </dgm:pt>
    <dgm:pt modelId="{BE721734-E5E4-4D95-A029-1FAAD5BDEB7D}" type="parTrans" cxnId="{6775C24F-B6A4-4156-AE7A-6153AD6CC492}">
      <dgm:prSet/>
      <dgm:spPr/>
      <dgm:t>
        <a:bodyPr/>
        <a:lstStyle/>
        <a:p>
          <a:endParaRPr lang="en-US"/>
        </a:p>
      </dgm:t>
    </dgm:pt>
    <dgm:pt modelId="{A4807A5D-5BE7-4694-9170-7C6C396BE689}" type="sibTrans" cxnId="{6775C24F-B6A4-4156-AE7A-6153AD6CC492}">
      <dgm:prSet/>
      <dgm:spPr/>
      <dgm:t>
        <a:bodyPr/>
        <a:lstStyle/>
        <a:p>
          <a:endParaRPr lang="en-US"/>
        </a:p>
      </dgm:t>
    </dgm:pt>
    <dgm:pt modelId="{87ECB32A-BF8A-4244-93A3-452B555604E7}">
      <dgm:prSet/>
      <dgm:spPr/>
      <dgm:t>
        <a:bodyPr/>
        <a:lstStyle/>
        <a:p>
          <a:r>
            <a:rPr lang="en-US"/>
            <a:t>Note how long some labs/lectures are</a:t>
          </a:r>
        </a:p>
      </dgm:t>
    </dgm:pt>
    <dgm:pt modelId="{ABDE9FBF-AE4D-4F57-82EF-4934768171F3}" type="parTrans" cxnId="{B696A0B0-64FA-4481-A4ED-715A606F9EB8}">
      <dgm:prSet/>
      <dgm:spPr/>
      <dgm:t>
        <a:bodyPr/>
        <a:lstStyle/>
        <a:p>
          <a:endParaRPr lang="en-US"/>
        </a:p>
      </dgm:t>
    </dgm:pt>
    <dgm:pt modelId="{B62056CC-CD31-4065-B26C-052371E2767F}" type="sibTrans" cxnId="{B696A0B0-64FA-4481-A4ED-715A606F9EB8}">
      <dgm:prSet/>
      <dgm:spPr/>
      <dgm:t>
        <a:bodyPr/>
        <a:lstStyle/>
        <a:p>
          <a:endParaRPr lang="en-US"/>
        </a:p>
      </dgm:t>
    </dgm:pt>
    <dgm:pt modelId="{9CE2556F-9DCE-4BED-929E-8F0898161C6B}">
      <dgm:prSet/>
      <dgm:spPr/>
      <dgm:t>
        <a:bodyPr/>
        <a:lstStyle/>
        <a:p>
          <a:r>
            <a:rPr lang="en-US" dirty="0"/>
            <a:t>Exam conflicts</a:t>
          </a:r>
        </a:p>
      </dgm:t>
    </dgm:pt>
    <dgm:pt modelId="{BE83A498-2BBA-4583-A75A-CF7FDAAB33D7}" type="parTrans" cxnId="{DEC30428-E733-44C9-A5E0-623482BAD02A}">
      <dgm:prSet/>
      <dgm:spPr/>
      <dgm:t>
        <a:bodyPr/>
        <a:lstStyle/>
        <a:p>
          <a:endParaRPr lang="en-US"/>
        </a:p>
      </dgm:t>
    </dgm:pt>
    <dgm:pt modelId="{B947890C-BA56-44E3-8A83-FE41B2312D3D}" type="sibTrans" cxnId="{DEC30428-E733-44C9-A5E0-623482BAD02A}">
      <dgm:prSet/>
      <dgm:spPr/>
      <dgm:t>
        <a:bodyPr/>
        <a:lstStyle/>
        <a:p>
          <a:endParaRPr lang="en-US"/>
        </a:p>
      </dgm:t>
    </dgm:pt>
    <dgm:pt modelId="{BCE65A71-61A9-4538-A882-42B97AEA1A23}">
      <dgm:prSet/>
      <dgm:spPr/>
      <dgm:t>
        <a:bodyPr/>
        <a:lstStyle/>
        <a:p>
          <a:r>
            <a:rPr lang="en-US"/>
            <a:t>Why do some of my classes still say times are TBD?</a:t>
          </a:r>
        </a:p>
      </dgm:t>
    </dgm:pt>
    <dgm:pt modelId="{6342FB50-2B6E-44CC-8083-3EC88EDEC899}" type="parTrans" cxnId="{5D4FE998-DE8F-4282-9342-2B3700A879C1}">
      <dgm:prSet/>
      <dgm:spPr/>
      <dgm:t>
        <a:bodyPr/>
        <a:lstStyle/>
        <a:p>
          <a:endParaRPr lang="en-US"/>
        </a:p>
      </dgm:t>
    </dgm:pt>
    <dgm:pt modelId="{FF09E8C6-9C2E-4270-B0D3-6272628DA5E3}" type="sibTrans" cxnId="{5D4FE998-DE8F-4282-9342-2B3700A879C1}">
      <dgm:prSet/>
      <dgm:spPr/>
      <dgm:t>
        <a:bodyPr/>
        <a:lstStyle/>
        <a:p>
          <a:endParaRPr lang="en-US"/>
        </a:p>
      </dgm:t>
    </dgm:pt>
    <dgm:pt modelId="{667FEB22-29DA-4D92-A0B7-DE2F834D6644}">
      <dgm:prSet/>
      <dgm:spPr/>
      <dgm:t>
        <a:bodyPr/>
        <a:lstStyle/>
        <a:p>
          <a:r>
            <a:rPr lang="en-US"/>
            <a:t>Distance Education (DE) vs. Virtual</a:t>
          </a:r>
        </a:p>
      </dgm:t>
    </dgm:pt>
    <dgm:pt modelId="{C27629B8-9CFA-4561-BB74-6A241B49C154}" type="parTrans" cxnId="{37D5E80E-28F1-4D3E-A892-7DC64ECDBCC7}">
      <dgm:prSet/>
      <dgm:spPr/>
      <dgm:t>
        <a:bodyPr/>
        <a:lstStyle/>
        <a:p>
          <a:endParaRPr lang="en-US"/>
        </a:p>
      </dgm:t>
    </dgm:pt>
    <dgm:pt modelId="{70177DE4-2905-4561-8959-1B127B1F2594}" type="sibTrans" cxnId="{37D5E80E-28F1-4D3E-A892-7DC64ECDBCC7}">
      <dgm:prSet/>
      <dgm:spPr/>
      <dgm:t>
        <a:bodyPr/>
        <a:lstStyle/>
        <a:p>
          <a:endParaRPr lang="en-US"/>
        </a:p>
      </dgm:t>
    </dgm:pt>
    <dgm:pt modelId="{24304271-98B8-4E1E-91D8-95AD9DCCB30E}">
      <dgm:prSet/>
      <dgm:spPr/>
      <dgm:t>
        <a:bodyPr/>
        <a:lstStyle/>
        <a:p>
          <a:r>
            <a:rPr lang="en-US"/>
            <a:t>I don’t have a scheduled exam. Is that normal?</a:t>
          </a:r>
        </a:p>
      </dgm:t>
    </dgm:pt>
    <dgm:pt modelId="{F8028E1D-547F-486F-8AF9-169B81D4C819}" type="parTrans" cxnId="{312A52B1-FAE3-4C0E-AEA6-67A7BBF86BDC}">
      <dgm:prSet/>
      <dgm:spPr/>
      <dgm:t>
        <a:bodyPr/>
        <a:lstStyle/>
        <a:p>
          <a:endParaRPr lang="en-US"/>
        </a:p>
      </dgm:t>
    </dgm:pt>
    <dgm:pt modelId="{BAEDC76F-9BBA-4747-B63C-CA8815BA45FB}" type="sibTrans" cxnId="{312A52B1-FAE3-4C0E-AEA6-67A7BBF86BDC}">
      <dgm:prSet/>
      <dgm:spPr/>
      <dgm:t>
        <a:bodyPr/>
        <a:lstStyle/>
        <a:p>
          <a:endParaRPr lang="en-US"/>
        </a:p>
      </dgm:t>
    </dgm:pt>
    <dgm:pt modelId="{864332DA-270B-4583-814B-94A5B3028823}">
      <dgm:prSet/>
      <dgm:spPr/>
      <dgm:t>
        <a:bodyPr/>
        <a:lstStyle/>
        <a:p>
          <a:r>
            <a:rPr lang="en-US"/>
            <a:t>Alternates to exams</a:t>
          </a:r>
        </a:p>
      </dgm:t>
    </dgm:pt>
    <dgm:pt modelId="{941AA5FC-D2D9-4296-88E8-C08F0037AD75}" type="parTrans" cxnId="{0AB63D85-0DAC-4EF0-928D-145597C1F551}">
      <dgm:prSet/>
      <dgm:spPr/>
      <dgm:t>
        <a:bodyPr/>
        <a:lstStyle/>
        <a:p>
          <a:endParaRPr lang="en-US"/>
        </a:p>
      </dgm:t>
    </dgm:pt>
    <dgm:pt modelId="{5EBB4163-F617-482F-B37F-B5FBA788BADA}" type="sibTrans" cxnId="{0AB63D85-0DAC-4EF0-928D-145597C1F551}">
      <dgm:prSet/>
      <dgm:spPr/>
      <dgm:t>
        <a:bodyPr/>
        <a:lstStyle/>
        <a:p>
          <a:endParaRPr lang="en-US"/>
        </a:p>
      </dgm:t>
    </dgm:pt>
    <dgm:pt modelId="{A16D4640-A7E3-4F9B-BE9C-A62D82DFBCF5}">
      <dgm:prSet/>
      <dgm:spPr/>
      <dgm:t>
        <a:bodyPr/>
        <a:lstStyle/>
        <a:p>
          <a:r>
            <a:rPr lang="en-US"/>
            <a:t>Textbooks</a:t>
          </a:r>
        </a:p>
      </dgm:t>
    </dgm:pt>
    <dgm:pt modelId="{4ECD7D33-CD20-482A-9847-98A99BB6EB6D}" type="parTrans" cxnId="{1DB55486-BF26-4BB5-8717-D7BD586BF190}">
      <dgm:prSet/>
      <dgm:spPr/>
      <dgm:t>
        <a:bodyPr/>
        <a:lstStyle/>
        <a:p>
          <a:endParaRPr lang="en-US"/>
        </a:p>
      </dgm:t>
    </dgm:pt>
    <dgm:pt modelId="{41742E24-3977-4C17-AF22-B40EAA76C097}" type="sibTrans" cxnId="{1DB55486-BF26-4BB5-8717-D7BD586BF190}">
      <dgm:prSet/>
      <dgm:spPr/>
      <dgm:t>
        <a:bodyPr/>
        <a:lstStyle/>
        <a:p>
          <a:endParaRPr lang="en-US"/>
        </a:p>
      </dgm:t>
    </dgm:pt>
    <dgm:pt modelId="{4225B065-6325-46DC-A0EB-D784B49BAAC5}">
      <dgm:prSet/>
      <dgm:spPr/>
      <dgm:t>
        <a:bodyPr/>
        <a:lstStyle/>
        <a:p>
          <a:r>
            <a:rPr lang="en-US"/>
            <a:t>Required ones in course outline</a:t>
          </a:r>
        </a:p>
      </dgm:t>
    </dgm:pt>
    <dgm:pt modelId="{743B91A4-45A5-4466-8631-C5801100C5FA}" type="parTrans" cxnId="{EEE8ECD8-34D6-43F7-AB87-CA064458AB50}">
      <dgm:prSet/>
      <dgm:spPr/>
      <dgm:t>
        <a:bodyPr/>
        <a:lstStyle/>
        <a:p>
          <a:endParaRPr lang="en-US"/>
        </a:p>
      </dgm:t>
    </dgm:pt>
    <dgm:pt modelId="{A403D9E4-72FE-4B93-A1F3-D21D3D3975E6}" type="sibTrans" cxnId="{EEE8ECD8-34D6-43F7-AB87-CA064458AB50}">
      <dgm:prSet/>
      <dgm:spPr/>
      <dgm:t>
        <a:bodyPr/>
        <a:lstStyle/>
        <a:p>
          <a:endParaRPr lang="en-US"/>
        </a:p>
      </dgm:t>
    </dgm:pt>
    <dgm:pt modelId="{8C394AFC-1DEA-4A4A-AFCE-FB821E3DD122}" type="pres">
      <dgm:prSet presAssocID="{8C72969C-83C7-415A-8141-90B9242E8546}" presName="Name0" presStyleCnt="0">
        <dgm:presLayoutVars>
          <dgm:dir/>
          <dgm:animLvl val="lvl"/>
          <dgm:resizeHandles val="exact"/>
        </dgm:presLayoutVars>
      </dgm:prSet>
      <dgm:spPr/>
    </dgm:pt>
    <dgm:pt modelId="{E8A7E496-5D64-4FC0-96A1-CD5388B36313}" type="pres">
      <dgm:prSet presAssocID="{4CC3E7A4-C6F8-49F5-8BA1-7C215CD66046}" presName="linNode" presStyleCnt="0"/>
      <dgm:spPr/>
    </dgm:pt>
    <dgm:pt modelId="{4840C25E-ED71-4784-BFA4-897AF67F3A77}" type="pres">
      <dgm:prSet presAssocID="{4CC3E7A4-C6F8-49F5-8BA1-7C215CD66046}" presName="parentText" presStyleLbl="node1" presStyleIdx="0" presStyleCnt="4">
        <dgm:presLayoutVars>
          <dgm:chMax val="1"/>
          <dgm:bulletEnabled val="1"/>
        </dgm:presLayoutVars>
      </dgm:prSet>
      <dgm:spPr/>
    </dgm:pt>
    <dgm:pt modelId="{8E70783C-A82B-4788-8C1D-DB0392E57A9B}" type="pres">
      <dgm:prSet presAssocID="{4CC3E7A4-C6F8-49F5-8BA1-7C215CD66046}" presName="descendantText" presStyleLbl="alignAccFollowNode1" presStyleIdx="0" presStyleCnt="4">
        <dgm:presLayoutVars>
          <dgm:bulletEnabled val="1"/>
        </dgm:presLayoutVars>
      </dgm:prSet>
      <dgm:spPr/>
    </dgm:pt>
    <dgm:pt modelId="{37AF23AC-1F50-4B37-8F5A-C7C53C440533}" type="pres">
      <dgm:prSet presAssocID="{A4807A5D-5BE7-4694-9170-7C6C396BE689}" presName="sp" presStyleCnt="0"/>
      <dgm:spPr/>
    </dgm:pt>
    <dgm:pt modelId="{4C3F6FA6-3F46-46FC-A99B-A05B2C29AFB1}" type="pres">
      <dgm:prSet presAssocID="{BCE65A71-61A9-4538-A882-42B97AEA1A23}" presName="linNode" presStyleCnt="0"/>
      <dgm:spPr/>
    </dgm:pt>
    <dgm:pt modelId="{327F1A20-EA8E-49A2-BAF6-80A3CE6B6BB4}" type="pres">
      <dgm:prSet presAssocID="{BCE65A71-61A9-4538-A882-42B97AEA1A23}" presName="parentText" presStyleLbl="node1" presStyleIdx="1" presStyleCnt="4">
        <dgm:presLayoutVars>
          <dgm:chMax val="1"/>
          <dgm:bulletEnabled val="1"/>
        </dgm:presLayoutVars>
      </dgm:prSet>
      <dgm:spPr/>
    </dgm:pt>
    <dgm:pt modelId="{45CEA46A-5CE5-49A8-9D7D-D918E1CEA1CF}" type="pres">
      <dgm:prSet presAssocID="{BCE65A71-61A9-4538-A882-42B97AEA1A23}" presName="descendantText" presStyleLbl="alignAccFollowNode1" presStyleIdx="1" presStyleCnt="4">
        <dgm:presLayoutVars>
          <dgm:bulletEnabled val="1"/>
        </dgm:presLayoutVars>
      </dgm:prSet>
      <dgm:spPr/>
    </dgm:pt>
    <dgm:pt modelId="{6EE2F27E-CE93-4626-9168-9B2DF57125A3}" type="pres">
      <dgm:prSet presAssocID="{FF09E8C6-9C2E-4270-B0D3-6272628DA5E3}" presName="sp" presStyleCnt="0"/>
      <dgm:spPr/>
    </dgm:pt>
    <dgm:pt modelId="{B24D69DD-0FA0-43FD-9024-6553FF2E8311}" type="pres">
      <dgm:prSet presAssocID="{24304271-98B8-4E1E-91D8-95AD9DCCB30E}" presName="linNode" presStyleCnt="0"/>
      <dgm:spPr/>
    </dgm:pt>
    <dgm:pt modelId="{A4CE4626-F3D7-4033-A534-F46ECDA89DFA}" type="pres">
      <dgm:prSet presAssocID="{24304271-98B8-4E1E-91D8-95AD9DCCB30E}" presName="parentText" presStyleLbl="node1" presStyleIdx="2" presStyleCnt="4">
        <dgm:presLayoutVars>
          <dgm:chMax val="1"/>
          <dgm:bulletEnabled val="1"/>
        </dgm:presLayoutVars>
      </dgm:prSet>
      <dgm:spPr/>
    </dgm:pt>
    <dgm:pt modelId="{DDCAA139-FB23-4D0A-AC9C-949CC41A1197}" type="pres">
      <dgm:prSet presAssocID="{24304271-98B8-4E1E-91D8-95AD9DCCB30E}" presName="descendantText" presStyleLbl="alignAccFollowNode1" presStyleIdx="2" presStyleCnt="4">
        <dgm:presLayoutVars>
          <dgm:bulletEnabled val="1"/>
        </dgm:presLayoutVars>
      </dgm:prSet>
      <dgm:spPr/>
    </dgm:pt>
    <dgm:pt modelId="{9AC27E38-A317-48A2-AA46-6B57108C61CD}" type="pres">
      <dgm:prSet presAssocID="{BAEDC76F-9BBA-4747-B63C-CA8815BA45FB}" presName="sp" presStyleCnt="0"/>
      <dgm:spPr/>
    </dgm:pt>
    <dgm:pt modelId="{2CDD2524-3327-4249-A48E-D0F73756BC76}" type="pres">
      <dgm:prSet presAssocID="{A16D4640-A7E3-4F9B-BE9C-A62D82DFBCF5}" presName="linNode" presStyleCnt="0"/>
      <dgm:spPr/>
    </dgm:pt>
    <dgm:pt modelId="{E5E3DD75-6339-4D31-AD78-220437BB8291}" type="pres">
      <dgm:prSet presAssocID="{A16D4640-A7E3-4F9B-BE9C-A62D82DFBCF5}" presName="parentText" presStyleLbl="node1" presStyleIdx="3" presStyleCnt="4">
        <dgm:presLayoutVars>
          <dgm:chMax val="1"/>
          <dgm:bulletEnabled val="1"/>
        </dgm:presLayoutVars>
      </dgm:prSet>
      <dgm:spPr/>
    </dgm:pt>
    <dgm:pt modelId="{E3091DBE-B071-4C03-B414-8D5C4AF020A6}" type="pres">
      <dgm:prSet presAssocID="{A16D4640-A7E3-4F9B-BE9C-A62D82DFBCF5}" presName="descendantText" presStyleLbl="alignAccFollowNode1" presStyleIdx="3" presStyleCnt="4">
        <dgm:presLayoutVars>
          <dgm:bulletEnabled val="1"/>
        </dgm:presLayoutVars>
      </dgm:prSet>
      <dgm:spPr/>
    </dgm:pt>
  </dgm:ptLst>
  <dgm:cxnLst>
    <dgm:cxn modelId="{B40C7106-6032-46AB-B74F-DA3563DC439F}" type="presOf" srcId="{4225B065-6325-46DC-A0EB-D784B49BAAC5}" destId="{E3091DBE-B071-4C03-B414-8D5C4AF020A6}" srcOrd="0" destOrd="0" presId="urn:microsoft.com/office/officeart/2005/8/layout/vList5"/>
    <dgm:cxn modelId="{37D5E80E-28F1-4D3E-A892-7DC64ECDBCC7}" srcId="{BCE65A71-61A9-4538-A882-42B97AEA1A23}" destId="{667FEB22-29DA-4D92-A0B7-DE2F834D6644}" srcOrd="0" destOrd="0" parTransId="{C27629B8-9CFA-4561-BB74-6A241B49C154}" sibTransId="{70177DE4-2905-4561-8959-1B127B1F2594}"/>
    <dgm:cxn modelId="{DEC30428-E733-44C9-A5E0-623482BAD02A}" srcId="{4CC3E7A4-C6F8-49F5-8BA1-7C215CD66046}" destId="{9CE2556F-9DCE-4BED-929E-8F0898161C6B}" srcOrd="1" destOrd="0" parTransId="{BE83A498-2BBA-4583-A75A-CF7FDAAB33D7}" sibTransId="{B947890C-BA56-44E3-8A83-FE41B2312D3D}"/>
    <dgm:cxn modelId="{150FF15C-7F39-44BE-B7E6-A754526ADDE6}" type="presOf" srcId="{9CE2556F-9DCE-4BED-929E-8F0898161C6B}" destId="{8E70783C-A82B-4788-8C1D-DB0392E57A9B}" srcOrd="0" destOrd="1" presId="urn:microsoft.com/office/officeart/2005/8/layout/vList5"/>
    <dgm:cxn modelId="{6775C24F-B6A4-4156-AE7A-6153AD6CC492}" srcId="{8C72969C-83C7-415A-8141-90B9242E8546}" destId="{4CC3E7A4-C6F8-49F5-8BA1-7C215CD66046}" srcOrd="0" destOrd="0" parTransId="{BE721734-E5E4-4D95-A029-1FAAD5BDEB7D}" sibTransId="{A4807A5D-5BE7-4694-9170-7C6C396BE689}"/>
    <dgm:cxn modelId="{49206E84-5D0C-4CD3-BAF5-4C49FC8E68C8}" type="presOf" srcId="{BCE65A71-61A9-4538-A882-42B97AEA1A23}" destId="{327F1A20-EA8E-49A2-BAF6-80A3CE6B6BB4}" srcOrd="0" destOrd="0" presId="urn:microsoft.com/office/officeart/2005/8/layout/vList5"/>
    <dgm:cxn modelId="{0AB63D85-0DAC-4EF0-928D-145597C1F551}" srcId="{24304271-98B8-4E1E-91D8-95AD9DCCB30E}" destId="{864332DA-270B-4583-814B-94A5B3028823}" srcOrd="0" destOrd="0" parTransId="{941AA5FC-D2D9-4296-88E8-C08F0037AD75}" sibTransId="{5EBB4163-F617-482F-B37F-B5FBA788BADA}"/>
    <dgm:cxn modelId="{1DB55486-BF26-4BB5-8717-D7BD586BF190}" srcId="{8C72969C-83C7-415A-8141-90B9242E8546}" destId="{A16D4640-A7E3-4F9B-BE9C-A62D82DFBCF5}" srcOrd="3" destOrd="0" parTransId="{4ECD7D33-CD20-482A-9847-98A99BB6EB6D}" sibTransId="{41742E24-3977-4C17-AF22-B40EAA76C097}"/>
    <dgm:cxn modelId="{555C598F-124B-46C7-A54B-6960D6640B86}" type="presOf" srcId="{87ECB32A-BF8A-4244-93A3-452B555604E7}" destId="{8E70783C-A82B-4788-8C1D-DB0392E57A9B}" srcOrd="0" destOrd="0" presId="urn:microsoft.com/office/officeart/2005/8/layout/vList5"/>
    <dgm:cxn modelId="{B849BC97-EC83-4C17-808F-A81A668FBEB9}" type="presOf" srcId="{24304271-98B8-4E1E-91D8-95AD9DCCB30E}" destId="{A4CE4626-F3D7-4033-A534-F46ECDA89DFA}" srcOrd="0" destOrd="0" presId="urn:microsoft.com/office/officeart/2005/8/layout/vList5"/>
    <dgm:cxn modelId="{5D4FE998-DE8F-4282-9342-2B3700A879C1}" srcId="{8C72969C-83C7-415A-8141-90B9242E8546}" destId="{BCE65A71-61A9-4538-A882-42B97AEA1A23}" srcOrd="1" destOrd="0" parTransId="{6342FB50-2B6E-44CC-8083-3EC88EDEC899}" sibTransId="{FF09E8C6-9C2E-4270-B0D3-6272628DA5E3}"/>
    <dgm:cxn modelId="{B696A0B0-64FA-4481-A4ED-715A606F9EB8}" srcId="{4CC3E7A4-C6F8-49F5-8BA1-7C215CD66046}" destId="{87ECB32A-BF8A-4244-93A3-452B555604E7}" srcOrd="0" destOrd="0" parTransId="{ABDE9FBF-AE4D-4F57-82EF-4934768171F3}" sibTransId="{B62056CC-CD31-4065-B26C-052371E2767F}"/>
    <dgm:cxn modelId="{315EB4B0-EC83-49AF-A71C-4C4022BBDB07}" type="presOf" srcId="{667FEB22-29DA-4D92-A0B7-DE2F834D6644}" destId="{45CEA46A-5CE5-49A8-9D7D-D918E1CEA1CF}" srcOrd="0" destOrd="0" presId="urn:microsoft.com/office/officeart/2005/8/layout/vList5"/>
    <dgm:cxn modelId="{312A52B1-FAE3-4C0E-AEA6-67A7BBF86BDC}" srcId="{8C72969C-83C7-415A-8141-90B9242E8546}" destId="{24304271-98B8-4E1E-91D8-95AD9DCCB30E}" srcOrd="2" destOrd="0" parTransId="{F8028E1D-547F-486F-8AF9-169B81D4C819}" sibTransId="{BAEDC76F-9BBA-4747-B63C-CA8815BA45FB}"/>
    <dgm:cxn modelId="{C079EABD-BE57-49A8-8FFB-0DE3F84023C3}" type="presOf" srcId="{8C72969C-83C7-415A-8141-90B9242E8546}" destId="{8C394AFC-1DEA-4A4A-AFCE-FB821E3DD122}" srcOrd="0" destOrd="0" presId="urn:microsoft.com/office/officeart/2005/8/layout/vList5"/>
    <dgm:cxn modelId="{AB34C6C3-DC7F-4943-A9E6-D37E30AB6600}" type="presOf" srcId="{A16D4640-A7E3-4F9B-BE9C-A62D82DFBCF5}" destId="{E5E3DD75-6339-4D31-AD78-220437BB8291}" srcOrd="0" destOrd="0" presId="urn:microsoft.com/office/officeart/2005/8/layout/vList5"/>
    <dgm:cxn modelId="{EEE8ECD8-34D6-43F7-AB87-CA064458AB50}" srcId="{A16D4640-A7E3-4F9B-BE9C-A62D82DFBCF5}" destId="{4225B065-6325-46DC-A0EB-D784B49BAAC5}" srcOrd="0" destOrd="0" parTransId="{743B91A4-45A5-4466-8631-C5801100C5FA}" sibTransId="{A403D9E4-72FE-4B93-A1F3-D21D3D3975E6}"/>
    <dgm:cxn modelId="{4A17A2F4-8F98-41A1-8C1B-1777459B7D46}" type="presOf" srcId="{4CC3E7A4-C6F8-49F5-8BA1-7C215CD66046}" destId="{4840C25E-ED71-4784-BFA4-897AF67F3A77}" srcOrd="0" destOrd="0" presId="urn:microsoft.com/office/officeart/2005/8/layout/vList5"/>
    <dgm:cxn modelId="{AEF18EFB-33BB-4A6D-B56A-6701C2EA7E15}" type="presOf" srcId="{864332DA-270B-4583-814B-94A5B3028823}" destId="{DDCAA139-FB23-4D0A-AC9C-949CC41A1197}" srcOrd="0" destOrd="0" presId="urn:microsoft.com/office/officeart/2005/8/layout/vList5"/>
    <dgm:cxn modelId="{34BEC168-55FD-46AE-A456-64140702A041}" type="presParOf" srcId="{8C394AFC-1DEA-4A4A-AFCE-FB821E3DD122}" destId="{E8A7E496-5D64-4FC0-96A1-CD5388B36313}" srcOrd="0" destOrd="0" presId="urn:microsoft.com/office/officeart/2005/8/layout/vList5"/>
    <dgm:cxn modelId="{A79AD659-D700-4536-B910-9AF1E8D9A16D}" type="presParOf" srcId="{E8A7E496-5D64-4FC0-96A1-CD5388B36313}" destId="{4840C25E-ED71-4784-BFA4-897AF67F3A77}" srcOrd="0" destOrd="0" presId="urn:microsoft.com/office/officeart/2005/8/layout/vList5"/>
    <dgm:cxn modelId="{2D7EA776-0C93-46CC-B96B-DDB9814C491F}" type="presParOf" srcId="{E8A7E496-5D64-4FC0-96A1-CD5388B36313}" destId="{8E70783C-A82B-4788-8C1D-DB0392E57A9B}" srcOrd="1" destOrd="0" presId="urn:microsoft.com/office/officeart/2005/8/layout/vList5"/>
    <dgm:cxn modelId="{16523CD9-1CFD-48DA-BA5D-915548009A84}" type="presParOf" srcId="{8C394AFC-1DEA-4A4A-AFCE-FB821E3DD122}" destId="{37AF23AC-1F50-4B37-8F5A-C7C53C440533}" srcOrd="1" destOrd="0" presId="urn:microsoft.com/office/officeart/2005/8/layout/vList5"/>
    <dgm:cxn modelId="{52A15FEA-F19D-4AAE-BC65-B9FB76AD5C59}" type="presParOf" srcId="{8C394AFC-1DEA-4A4A-AFCE-FB821E3DD122}" destId="{4C3F6FA6-3F46-46FC-A99B-A05B2C29AFB1}" srcOrd="2" destOrd="0" presId="urn:microsoft.com/office/officeart/2005/8/layout/vList5"/>
    <dgm:cxn modelId="{119C1882-4BC5-43C5-A358-65A29AFCD4F1}" type="presParOf" srcId="{4C3F6FA6-3F46-46FC-A99B-A05B2C29AFB1}" destId="{327F1A20-EA8E-49A2-BAF6-80A3CE6B6BB4}" srcOrd="0" destOrd="0" presId="urn:microsoft.com/office/officeart/2005/8/layout/vList5"/>
    <dgm:cxn modelId="{D84855F1-9E85-4DF7-ADE4-5287904F0CCE}" type="presParOf" srcId="{4C3F6FA6-3F46-46FC-A99B-A05B2C29AFB1}" destId="{45CEA46A-5CE5-49A8-9D7D-D918E1CEA1CF}" srcOrd="1" destOrd="0" presId="urn:microsoft.com/office/officeart/2005/8/layout/vList5"/>
    <dgm:cxn modelId="{F24E3E61-0F11-436A-9132-AC504D429C28}" type="presParOf" srcId="{8C394AFC-1DEA-4A4A-AFCE-FB821E3DD122}" destId="{6EE2F27E-CE93-4626-9168-9B2DF57125A3}" srcOrd="3" destOrd="0" presId="urn:microsoft.com/office/officeart/2005/8/layout/vList5"/>
    <dgm:cxn modelId="{CD05906C-31C4-4AC4-967E-CB0F4C22F8AC}" type="presParOf" srcId="{8C394AFC-1DEA-4A4A-AFCE-FB821E3DD122}" destId="{B24D69DD-0FA0-43FD-9024-6553FF2E8311}" srcOrd="4" destOrd="0" presId="urn:microsoft.com/office/officeart/2005/8/layout/vList5"/>
    <dgm:cxn modelId="{E986FCA3-12B1-4F21-B7E3-D53A640A80E4}" type="presParOf" srcId="{B24D69DD-0FA0-43FD-9024-6553FF2E8311}" destId="{A4CE4626-F3D7-4033-A534-F46ECDA89DFA}" srcOrd="0" destOrd="0" presId="urn:microsoft.com/office/officeart/2005/8/layout/vList5"/>
    <dgm:cxn modelId="{049E40E1-D8CA-4052-A0B5-0A37FB819E4F}" type="presParOf" srcId="{B24D69DD-0FA0-43FD-9024-6553FF2E8311}" destId="{DDCAA139-FB23-4D0A-AC9C-949CC41A1197}" srcOrd="1" destOrd="0" presId="urn:microsoft.com/office/officeart/2005/8/layout/vList5"/>
    <dgm:cxn modelId="{5AF5EB23-DC54-4A4E-A083-9130A0317ED7}" type="presParOf" srcId="{8C394AFC-1DEA-4A4A-AFCE-FB821E3DD122}" destId="{9AC27E38-A317-48A2-AA46-6B57108C61CD}" srcOrd="5" destOrd="0" presId="urn:microsoft.com/office/officeart/2005/8/layout/vList5"/>
    <dgm:cxn modelId="{A5F9DB3E-109C-4A7D-91C9-E4227471613C}" type="presParOf" srcId="{8C394AFC-1DEA-4A4A-AFCE-FB821E3DD122}" destId="{2CDD2524-3327-4249-A48E-D0F73756BC76}" srcOrd="6" destOrd="0" presId="urn:microsoft.com/office/officeart/2005/8/layout/vList5"/>
    <dgm:cxn modelId="{1E069CBD-37E9-44A2-9005-6A244EEC6D99}" type="presParOf" srcId="{2CDD2524-3327-4249-A48E-D0F73756BC76}" destId="{E5E3DD75-6339-4D31-AD78-220437BB8291}" srcOrd="0" destOrd="0" presId="urn:microsoft.com/office/officeart/2005/8/layout/vList5"/>
    <dgm:cxn modelId="{9C9E0EF8-4E28-4B9D-BA97-19AD570B2D98}" type="presParOf" srcId="{2CDD2524-3327-4249-A48E-D0F73756BC76}" destId="{E3091DBE-B071-4C03-B414-8D5C4AF020A6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1F3088E-305F-4A46-833D-967836BC5974}" type="doc">
      <dgm:prSet loTypeId="urn:microsoft.com/office/officeart/2005/8/layout/vList2" loCatId="list" qsTypeId="urn:microsoft.com/office/officeart/2005/8/quickstyle/simple4#1" qsCatId="simple" csTypeId="urn:microsoft.com/office/officeart/2005/8/colors/colorful2#1" csCatId="colorful"/>
      <dgm:spPr/>
      <dgm:t>
        <a:bodyPr/>
        <a:lstStyle/>
        <a:p>
          <a:endParaRPr lang="en-US"/>
        </a:p>
      </dgm:t>
    </dgm:pt>
    <dgm:pt modelId="{07C1A397-C0C6-4B7D-A9B3-0413FBB41F62}">
      <dgm:prSet/>
      <dgm:spPr/>
      <dgm:t>
        <a:bodyPr/>
        <a:lstStyle/>
        <a:p>
          <a:r>
            <a:rPr lang="en-CA" b="0" i="0"/>
            <a:t>Responsibilities</a:t>
          </a:r>
          <a:endParaRPr lang="en-US"/>
        </a:p>
      </dgm:t>
    </dgm:pt>
    <dgm:pt modelId="{0984DAD3-A3A5-4A9A-9328-59005BBB7492}" type="parTrans" cxnId="{3AF3DE2C-E66C-4CDD-B205-A1B19D054158}">
      <dgm:prSet/>
      <dgm:spPr/>
      <dgm:t>
        <a:bodyPr/>
        <a:lstStyle/>
        <a:p>
          <a:endParaRPr lang="en-US"/>
        </a:p>
      </dgm:t>
    </dgm:pt>
    <dgm:pt modelId="{F8E8DDFD-EB68-4F6D-A295-C76DA4675D05}" type="sibTrans" cxnId="{3AF3DE2C-E66C-4CDD-B205-A1B19D054158}">
      <dgm:prSet/>
      <dgm:spPr/>
      <dgm:t>
        <a:bodyPr/>
        <a:lstStyle/>
        <a:p>
          <a:endParaRPr lang="en-US"/>
        </a:p>
      </dgm:t>
    </dgm:pt>
    <dgm:pt modelId="{6C144601-5218-4CBB-8583-3B690A7916C3}">
      <dgm:prSet/>
      <dgm:spPr/>
      <dgm:t>
        <a:bodyPr/>
        <a:lstStyle/>
        <a:p>
          <a:r>
            <a:rPr lang="en-CA" b="0" i="0"/>
            <a:t>You are responsible for knowing policies/procedures.</a:t>
          </a:r>
          <a:endParaRPr lang="en-US"/>
        </a:p>
      </dgm:t>
    </dgm:pt>
    <dgm:pt modelId="{709420F2-67A6-423C-80BD-4416F3EC83D3}" type="parTrans" cxnId="{4F9112EA-9FCC-4A1D-92FB-48ACEFB98F39}">
      <dgm:prSet/>
      <dgm:spPr/>
      <dgm:t>
        <a:bodyPr/>
        <a:lstStyle/>
        <a:p>
          <a:endParaRPr lang="en-US"/>
        </a:p>
      </dgm:t>
    </dgm:pt>
    <dgm:pt modelId="{B12C03F5-6710-4A82-BF50-EDFA3E233E7F}" type="sibTrans" cxnId="{4F9112EA-9FCC-4A1D-92FB-48ACEFB98F39}">
      <dgm:prSet/>
      <dgm:spPr/>
      <dgm:t>
        <a:bodyPr/>
        <a:lstStyle/>
        <a:p>
          <a:endParaRPr lang="en-US"/>
        </a:p>
      </dgm:t>
    </dgm:pt>
    <dgm:pt modelId="{095BE2FE-3004-490F-9372-CB6C140A7EB3}">
      <dgm:prSet/>
      <dgm:spPr/>
      <dgm:t>
        <a:bodyPr/>
        <a:lstStyle/>
        <a:p>
          <a:r>
            <a:rPr lang="en-CA" b="0" i="0"/>
            <a:t>No one will chase down your assignments</a:t>
          </a:r>
          <a:endParaRPr lang="en-US"/>
        </a:p>
      </dgm:t>
    </dgm:pt>
    <dgm:pt modelId="{88032801-6445-4D89-B34B-F1ACC83ED94F}" type="parTrans" cxnId="{910316BD-9050-44DB-B63F-A1B599836066}">
      <dgm:prSet/>
      <dgm:spPr/>
      <dgm:t>
        <a:bodyPr/>
        <a:lstStyle/>
        <a:p>
          <a:endParaRPr lang="en-US"/>
        </a:p>
      </dgm:t>
    </dgm:pt>
    <dgm:pt modelId="{51FA90FA-ECF3-4FA8-AF12-FF387C1F6312}" type="sibTrans" cxnId="{910316BD-9050-44DB-B63F-A1B599836066}">
      <dgm:prSet/>
      <dgm:spPr/>
      <dgm:t>
        <a:bodyPr/>
        <a:lstStyle/>
        <a:p>
          <a:endParaRPr lang="en-US"/>
        </a:p>
      </dgm:t>
    </dgm:pt>
    <dgm:pt modelId="{A4A25B2A-F4BB-4C2A-A5A4-320B7302B010}">
      <dgm:prSet/>
      <dgm:spPr/>
      <dgm:t>
        <a:bodyPr/>
        <a:lstStyle/>
        <a:p>
          <a:r>
            <a:rPr lang="en-CA" b="0" i="0"/>
            <a:t>If you hand it in late, you will lose marks. Not at all? You’ll get 0.</a:t>
          </a:r>
          <a:endParaRPr lang="en-US"/>
        </a:p>
      </dgm:t>
    </dgm:pt>
    <dgm:pt modelId="{76420FBC-A00A-4F43-92A5-0DEA4140FBE2}" type="parTrans" cxnId="{3A208FBA-F8B3-4BF0-8BBB-F19DA7EBE07E}">
      <dgm:prSet/>
      <dgm:spPr/>
      <dgm:t>
        <a:bodyPr/>
        <a:lstStyle/>
        <a:p>
          <a:endParaRPr lang="en-US"/>
        </a:p>
      </dgm:t>
    </dgm:pt>
    <dgm:pt modelId="{B92BDB8F-AA8B-42DB-9B24-7A85B22A4713}" type="sibTrans" cxnId="{3A208FBA-F8B3-4BF0-8BBB-F19DA7EBE07E}">
      <dgm:prSet/>
      <dgm:spPr/>
      <dgm:t>
        <a:bodyPr/>
        <a:lstStyle/>
        <a:p>
          <a:endParaRPr lang="en-US"/>
        </a:p>
      </dgm:t>
    </dgm:pt>
    <dgm:pt modelId="{4D2D18AF-C976-4E1B-82AE-6CB56194BE8C}">
      <dgm:prSet/>
      <dgm:spPr/>
      <dgm:t>
        <a:bodyPr/>
        <a:lstStyle/>
        <a:p>
          <a:r>
            <a:rPr lang="en-CA" b="0" i="0"/>
            <a:t>Deadlines are deadlines</a:t>
          </a:r>
          <a:endParaRPr lang="en-US"/>
        </a:p>
      </dgm:t>
    </dgm:pt>
    <dgm:pt modelId="{2EDAB800-FEF5-4449-B4C5-0EBCC2E23506}" type="parTrans" cxnId="{0D7C834E-A032-4A92-B8CE-2E7E493E9A79}">
      <dgm:prSet/>
      <dgm:spPr/>
      <dgm:t>
        <a:bodyPr/>
        <a:lstStyle/>
        <a:p>
          <a:endParaRPr lang="en-US"/>
        </a:p>
      </dgm:t>
    </dgm:pt>
    <dgm:pt modelId="{94C4D8D3-0957-4DEA-B72B-242E050B0AA9}" type="sibTrans" cxnId="{0D7C834E-A032-4A92-B8CE-2E7E493E9A79}">
      <dgm:prSet/>
      <dgm:spPr/>
      <dgm:t>
        <a:bodyPr/>
        <a:lstStyle/>
        <a:p>
          <a:endParaRPr lang="en-US"/>
        </a:p>
      </dgm:t>
    </dgm:pt>
    <dgm:pt modelId="{DA5408AD-ED5D-44D1-A38C-560A95554E73}">
      <dgm:prSet/>
      <dgm:spPr/>
      <dgm:t>
        <a:bodyPr/>
        <a:lstStyle/>
        <a:p>
          <a:r>
            <a:rPr lang="en-CA" b="0" i="0"/>
            <a:t>Things are due when they are due. </a:t>
          </a:r>
          <a:endParaRPr lang="en-US"/>
        </a:p>
      </dgm:t>
    </dgm:pt>
    <dgm:pt modelId="{DC7D5B9B-2807-442F-85B0-E02D13B7869C}" type="parTrans" cxnId="{36B5D925-FB1E-41C9-9DDE-3398421AEE80}">
      <dgm:prSet/>
      <dgm:spPr/>
      <dgm:t>
        <a:bodyPr/>
        <a:lstStyle/>
        <a:p>
          <a:endParaRPr lang="en-US"/>
        </a:p>
      </dgm:t>
    </dgm:pt>
    <dgm:pt modelId="{53A2C21A-8A36-44A4-BD67-ADB822F26A3C}" type="sibTrans" cxnId="{36B5D925-FB1E-41C9-9DDE-3398421AEE80}">
      <dgm:prSet/>
      <dgm:spPr/>
      <dgm:t>
        <a:bodyPr/>
        <a:lstStyle/>
        <a:p>
          <a:endParaRPr lang="en-US"/>
        </a:p>
      </dgm:t>
    </dgm:pt>
    <dgm:pt modelId="{0E136741-6399-4FFB-8A59-9A8CC4742158}">
      <dgm:prSet/>
      <dgm:spPr/>
      <dgm:t>
        <a:bodyPr/>
        <a:lstStyle/>
        <a:p>
          <a:r>
            <a:rPr lang="en-CA" b="0" i="0"/>
            <a:t>You can skip class and no one will notice</a:t>
          </a:r>
          <a:endParaRPr lang="en-US"/>
        </a:p>
      </dgm:t>
    </dgm:pt>
    <dgm:pt modelId="{C2067371-56F3-4657-8B1A-E431B56B2BFF}" type="parTrans" cxnId="{5D8763BF-EF12-4D88-9B73-00E2C331DB9D}">
      <dgm:prSet/>
      <dgm:spPr/>
      <dgm:t>
        <a:bodyPr/>
        <a:lstStyle/>
        <a:p>
          <a:endParaRPr lang="en-US"/>
        </a:p>
      </dgm:t>
    </dgm:pt>
    <dgm:pt modelId="{600A4FBA-2ADA-40DA-9117-71C31FE70A2F}" type="sibTrans" cxnId="{5D8763BF-EF12-4D88-9B73-00E2C331DB9D}">
      <dgm:prSet/>
      <dgm:spPr/>
      <dgm:t>
        <a:bodyPr/>
        <a:lstStyle/>
        <a:p>
          <a:endParaRPr lang="en-US"/>
        </a:p>
      </dgm:t>
    </dgm:pt>
    <dgm:pt modelId="{3FCB18D5-D708-4DF4-95AE-C8C53CD6EF41}">
      <dgm:prSet/>
      <dgm:spPr/>
      <dgm:t>
        <a:bodyPr/>
        <a:lstStyle/>
        <a:p>
          <a:r>
            <a:rPr lang="en-CA" b="0" i="0"/>
            <a:t>Sure, but then how will you do well?</a:t>
          </a:r>
          <a:endParaRPr lang="en-US"/>
        </a:p>
      </dgm:t>
    </dgm:pt>
    <dgm:pt modelId="{B272E307-DC37-4091-8079-0F0C3D3EF81E}" type="parTrans" cxnId="{96705F45-939D-4D02-BCB6-F8D81E6E81B2}">
      <dgm:prSet/>
      <dgm:spPr/>
      <dgm:t>
        <a:bodyPr/>
        <a:lstStyle/>
        <a:p>
          <a:endParaRPr lang="en-US"/>
        </a:p>
      </dgm:t>
    </dgm:pt>
    <dgm:pt modelId="{2D7275CB-D180-431C-87E6-97AFEEE87DF4}" type="sibTrans" cxnId="{96705F45-939D-4D02-BCB6-F8D81E6E81B2}">
      <dgm:prSet/>
      <dgm:spPr/>
      <dgm:t>
        <a:bodyPr/>
        <a:lstStyle/>
        <a:p>
          <a:endParaRPr lang="en-US"/>
        </a:p>
      </dgm:t>
    </dgm:pt>
    <dgm:pt modelId="{853888AE-A03F-4744-BADE-75FE4647D3E3}" type="pres">
      <dgm:prSet presAssocID="{B1F3088E-305F-4A46-833D-967836BC5974}" presName="linear" presStyleCnt="0">
        <dgm:presLayoutVars>
          <dgm:animLvl val="lvl"/>
          <dgm:resizeHandles val="exact"/>
        </dgm:presLayoutVars>
      </dgm:prSet>
      <dgm:spPr/>
    </dgm:pt>
    <dgm:pt modelId="{44319828-929A-48C8-BA52-019A56E6B202}" type="pres">
      <dgm:prSet presAssocID="{07C1A397-C0C6-4B7D-A9B3-0413FBB41F62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3BBE4437-68FD-49CE-BF44-296FE3BC0D41}" type="pres">
      <dgm:prSet presAssocID="{07C1A397-C0C6-4B7D-A9B3-0413FBB41F62}" presName="childText" presStyleLbl="revTx" presStyleIdx="0" presStyleCnt="4">
        <dgm:presLayoutVars>
          <dgm:bulletEnabled val="1"/>
        </dgm:presLayoutVars>
      </dgm:prSet>
      <dgm:spPr/>
    </dgm:pt>
    <dgm:pt modelId="{8C2F3DB7-B61E-4F4D-915A-25289D2DBE16}" type="pres">
      <dgm:prSet presAssocID="{095BE2FE-3004-490F-9372-CB6C140A7EB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0DA17E4-8EB5-434F-ACAF-CC1EA3756A2D}" type="pres">
      <dgm:prSet presAssocID="{095BE2FE-3004-490F-9372-CB6C140A7EB3}" presName="childText" presStyleLbl="revTx" presStyleIdx="1" presStyleCnt="4">
        <dgm:presLayoutVars>
          <dgm:bulletEnabled val="1"/>
        </dgm:presLayoutVars>
      </dgm:prSet>
      <dgm:spPr/>
    </dgm:pt>
    <dgm:pt modelId="{AE4A7142-2B86-4C8F-9C1B-0324A0933DDC}" type="pres">
      <dgm:prSet presAssocID="{4D2D18AF-C976-4E1B-82AE-6CB56194BE8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C19082B-D276-48BD-BBA6-6C79C32EBD05}" type="pres">
      <dgm:prSet presAssocID="{4D2D18AF-C976-4E1B-82AE-6CB56194BE8C}" presName="childText" presStyleLbl="revTx" presStyleIdx="2" presStyleCnt="4">
        <dgm:presLayoutVars>
          <dgm:bulletEnabled val="1"/>
        </dgm:presLayoutVars>
      </dgm:prSet>
      <dgm:spPr/>
    </dgm:pt>
    <dgm:pt modelId="{6F6E1B55-6DF6-4A0A-AEE8-6D3BD149CAD1}" type="pres">
      <dgm:prSet presAssocID="{0E136741-6399-4FFB-8A59-9A8CC4742158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36AAE42A-E162-47C1-A509-3D58F8794D46}" type="pres">
      <dgm:prSet presAssocID="{0E136741-6399-4FFB-8A59-9A8CC4742158}" presName="childText" presStyleLbl="revTx" presStyleIdx="3" presStyleCnt="4">
        <dgm:presLayoutVars>
          <dgm:bulletEnabled val="1"/>
        </dgm:presLayoutVars>
      </dgm:prSet>
      <dgm:spPr/>
    </dgm:pt>
  </dgm:ptLst>
  <dgm:cxnLst>
    <dgm:cxn modelId="{DA385206-7A1D-4F2C-916A-083D945CFD1D}" type="presOf" srcId="{07C1A397-C0C6-4B7D-A9B3-0413FBB41F62}" destId="{44319828-929A-48C8-BA52-019A56E6B202}" srcOrd="0" destOrd="0" presId="urn:microsoft.com/office/officeart/2005/8/layout/vList2"/>
    <dgm:cxn modelId="{36B5D925-FB1E-41C9-9DDE-3398421AEE80}" srcId="{4D2D18AF-C976-4E1B-82AE-6CB56194BE8C}" destId="{DA5408AD-ED5D-44D1-A38C-560A95554E73}" srcOrd="0" destOrd="0" parTransId="{DC7D5B9B-2807-442F-85B0-E02D13B7869C}" sibTransId="{53A2C21A-8A36-44A4-BD67-ADB822F26A3C}"/>
    <dgm:cxn modelId="{3AF3DE2C-E66C-4CDD-B205-A1B19D054158}" srcId="{B1F3088E-305F-4A46-833D-967836BC5974}" destId="{07C1A397-C0C6-4B7D-A9B3-0413FBB41F62}" srcOrd="0" destOrd="0" parTransId="{0984DAD3-A3A5-4A9A-9328-59005BBB7492}" sibTransId="{F8E8DDFD-EB68-4F6D-A295-C76DA4675D05}"/>
    <dgm:cxn modelId="{96705F45-939D-4D02-BCB6-F8D81E6E81B2}" srcId="{0E136741-6399-4FFB-8A59-9A8CC4742158}" destId="{3FCB18D5-D708-4DF4-95AE-C8C53CD6EF41}" srcOrd="0" destOrd="0" parTransId="{B272E307-DC37-4091-8079-0F0C3D3EF81E}" sibTransId="{2D7275CB-D180-431C-87E6-97AFEEE87DF4}"/>
    <dgm:cxn modelId="{6886F147-7243-40B9-BDC7-A69E16DC1523}" type="presOf" srcId="{4D2D18AF-C976-4E1B-82AE-6CB56194BE8C}" destId="{AE4A7142-2B86-4C8F-9C1B-0324A0933DDC}" srcOrd="0" destOrd="0" presId="urn:microsoft.com/office/officeart/2005/8/layout/vList2"/>
    <dgm:cxn modelId="{0D7C834E-A032-4A92-B8CE-2E7E493E9A79}" srcId="{B1F3088E-305F-4A46-833D-967836BC5974}" destId="{4D2D18AF-C976-4E1B-82AE-6CB56194BE8C}" srcOrd="2" destOrd="0" parTransId="{2EDAB800-FEF5-4449-B4C5-0EBCC2E23506}" sibTransId="{94C4D8D3-0957-4DEA-B72B-242E050B0AA9}"/>
    <dgm:cxn modelId="{D1EAE971-4F25-4459-81BC-D5F93D398B45}" type="presOf" srcId="{B1F3088E-305F-4A46-833D-967836BC5974}" destId="{853888AE-A03F-4744-BADE-75FE4647D3E3}" srcOrd="0" destOrd="0" presId="urn:microsoft.com/office/officeart/2005/8/layout/vList2"/>
    <dgm:cxn modelId="{8D7AE87C-4F57-4340-AD2F-C3BF9D90396D}" type="presOf" srcId="{3FCB18D5-D708-4DF4-95AE-C8C53CD6EF41}" destId="{36AAE42A-E162-47C1-A509-3D58F8794D46}" srcOrd="0" destOrd="0" presId="urn:microsoft.com/office/officeart/2005/8/layout/vList2"/>
    <dgm:cxn modelId="{0B2D1EA1-EB98-4054-93C9-B2D3D7BC9532}" type="presOf" srcId="{095BE2FE-3004-490F-9372-CB6C140A7EB3}" destId="{8C2F3DB7-B61E-4F4D-915A-25289D2DBE16}" srcOrd="0" destOrd="0" presId="urn:microsoft.com/office/officeart/2005/8/layout/vList2"/>
    <dgm:cxn modelId="{3A208FBA-F8B3-4BF0-8BBB-F19DA7EBE07E}" srcId="{095BE2FE-3004-490F-9372-CB6C140A7EB3}" destId="{A4A25B2A-F4BB-4C2A-A5A4-320B7302B010}" srcOrd="0" destOrd="0" parTransId="{76420FBC-A00A-4F43-92A5-0DEA4140FBE2}" sibTransId="{B92BDB8F-AA8B-42DB-9B24-7A85B22A4713}"/>
    <dgm:cxn modelId="{910316BD-9050-44DB-B63F-A1B599836066}" srcId="{B1F3088E-305F-4A46-833D-967836BC5974}" destId="{095BE2FE-3004-490F-9372-CB6C140A7EB3}" srcOrd="1" destOrd="0" parTransId="{88032801-6445-4D89-B34B-F1ACC83ED94F}" sibTransId="{51FA90FA-ECF3-4FA8-AF12-FF387C1F6312}"/>
    <dgm:cxn modelId="{08D787BD-5546-4AE5-BD86-254587ACBC37}" type="presOf" srcId="{DA5408AD-ED5D-44D1-A38C-560A95554E73}" destId="{0C19082B-D276-48BD-BBA6-6C79C32EBD05}" srcOrd="0" destOrd="0" presId="urn:microsoft.com/office/officeart/2005/8/layout/vList2"/>
    <dgm:cxn modelId="{EE06A6BD-BA6D-49CE-A50D-8A6684528978}" type="presOf" srcId="{A4A25B2A-F4BB-4C2A-A5A4-320B7302B010}" destId="{00DA17E4-8EB5-434F-ACAF-CC1EA3756A2D}" srcOrd="0" destOrd="0" presId="urn:microsoft.com/office/officeart/2005/8/layout/vList2"/>
    <dgm:cxn modelId="{5D8763BF-EF12-4D88-9B73-00E2C331DB9D}" srcId="{B1F3088E-305F-4A46-833D-967836BC5974}" destId="{0E136741-6399-4FFB-8A59-9A8CC4742158}" srcOrd="3" destOrd="0" parTransId="{C2067371-56F3-4657-8B1A-E431B56B2BFF}" sibTransId="{600A4FBA-2ADA-40DA-9117-71C31FE70A2F}"/>
    <dgm:cxn modelId="{4F9112EA-9FCC-4A1D-92FB-48ACEFB98F39}" srcId="{07C1A397-C0C6-4B7D-A9B3-0413FBB41F62}" destId="{6C144601-5218-4CBB-8583-3B690A7916C3}" srcOrd="0" destOrd="0" parTransId="{709420F2-67A6-423C-80BD-4416F3EC83D3}" sibTransId="{B12C03F5-6710-4A82-BF50-EDFA3E233E7F}"/>
    <dgm:cxn modelId="{E0CF1FF3-B069-4576-9C2A-0805B8A82BA4}" type="presOf" srcId="{0E136741-6399-4FFB-8A59-9A8CC4742158}" destId="{6F6E1B55-6DF6-4A0A-AEE8-6D3BD149CAD1}" srcOrd="0" destOrd="0" presId="urn:microsoft.com/office/officeart/2005/8/layout/vList2"/>
    <dgm:cxn modelId="{4B3657FD-3327-42F7-A239-22DFD546649F}" type="presOf" srcId="{6C144601-5218-4CBB-8583-3B690A7916C3}" destId="{3BBE4437-68FD-49CE-BF44-296FE3BC0D41}" srcOrd="0" destOrd="0" presId="urn:microsoft.com/office/officeart/2005/8/layout/vList2"/>
    <dgm:cxn modelId="{EE803F5B-42BC-4F8F-AD0A-7A330E73566E}" type="presParOf" srcId="{853888AE-A03F-4744-BADE-75FE4647D3E3}" destId="{44319828-929A-48C8-BA52-019A56E6B202}" srcOrd="0" destOrd="0" presId="urn:microsoft.com/office/officeart/2005/8/layout/vList2"/>
    <dgm:cxn modelId="{30AD9096-9416-44AA-96FA-CB92C3FF42EB}" type="presParOf" srcId="{853888AE-A03F-4744-BADE-75FE4647D3E3}" destId="{3BBE4437-68FD-49CE-BF44-296FE3BC0D41}" srcOrd="1" destOrd="0" presId="urn:microsoft.com/office/officeart/2005/8/layout/vList2"/>
    <dgm:cxn modelId="{92841950-562C-47F3-91ED-122790B3F626}" type="presParOf" srcId="{853888AE-A03F-4744-BADE-75FE4647D3E3}" destId="{8C2F3DB7-B61E-4F4D-915A-25289D2DBE16}" srcOrd="2" destOrd="0" presId="urn:microsoft.com/office/officeart/2005/8/layout/vList2"/>
    <dgm:cxn modelId="{DF6B7D1A-2905-45D9-814B-BA3B2AAB6159}" type="presParOf" srcId="{853888AE-A03F-4744-BADE-75FE4647D3E3}" destId="{00DA17E4-8EB5-434F-ACAF-CC1EA3756A2D}" srcOrd="3" destOrd="0" presId="urn:microsoft.com/office/officeart/2005/8/layout/vList2"/>
    <dgm:cxn modelId="{8FB09E0A-FD5D-42BE-BA73-B13E7AD32EAB}" type="presParOf" srcId="{853888AE-A03F-4744-BADE-75FE4647D3E3}" destId="{AE4A7142-2B86-4C8F-9C1B-0324A0933DDC}" srcOrd="4" destOrd="0" presId="urn:microsoft.com/office/officeart/2005/8/layout/vList2"/>
    <dgm:cxn modelId="{0612CFBB-7120-437A-803B-789FAD608EC6}" type="presParOf" srcId="{853888AE-A03F-4744-BADE-75FE4647D3E3}" destId="{0C19082B-D276-48BD-BBA6-6C79C32EBD05}" srcOrd="5" destOrd="0" presId="urn:microsoft.com/office/officeart/2005/8/layout/vList2"/>
    <dgm:cxn modelId="{5F6E8E28-C9ED-4015-BADE-8C32D28AAE16}" type="presParOf" srcId="{853888AE-A03F-4744-BADE-75FE4647D3E3}" destId="{6F6E1B55-6DF6-4A0A-AEE8-6D3BD149CAD1}" srcOrd="6" destOrd="0" presId="urn:microsoft.com/office/officeart/2005/8/layout/vList2"/>
    <dgm:cxn modelId="{1A5A10EC-01B0-42D8-99ED-E9E20AD9A8A6}" type="presParOf" srcId="{853888AE-A03F-4744-BADE-75FE4647D3E3}" destId="{36AAE42A-E162-47C1-A509-3D58F8794D46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55D1A50-94DB-4CFF-94F0-104D9A453B21}" type="doc">
      <dgm:prSet loTypeId="urn:microsoft.com/office/officeart/2005/8/layout/list1" loCatId="list" qsTypeId="urn:microsoft.com/office/officeart/2005/8/quickstyle/simple4#2" qsCatId="simple" csTypeId="urn:microsoft.com/office/officeart/2005/8/colors/accent1_2#2" csCatId="accent1"/>
      <dgm:spPr/>
      <dgm:t>
        <a:bodyPr/>
        <a:lstStyle/>
        <a:p>
          <a:endParaRPr lang="en-US"/>
        </a:p>
      </dgm:t>
    </dgm:pt>
    <dgm:pt modelId="{5718B0C2-FDD1-4380-BA05-C2E4EA404A56}">
      <dgm:prSet/>
      <dgm:spPr/>
      <dgm:t>
        <a:bodyPr/>
        <a:lstStyle/>
        <a:p>
          <a:r>
            <a:rPr lang="en-CA"/>
            <a:t>Involvement is good	</a:t>
          </a:r>
          <a:endParaRPr lang="en-US"/>
        </a:p>
      </dgm:t>
    </dgm:pt>
    <dgm:pt modelId="{A463C392-E946-4FE6-95B7-23995EB37881}" type="parTrans" cxnId="{A2DB1FFC-1C30-4ECB-950E-B607BDCCD177}">
      <dgm:prSet/>
      <dgm:spPr/>
      <dgm:t>
        <a:bodyPr/>
        <a:lstStyle/>
        <a:p>
          <a:endParaRPr lang="en-US"/>
        </a:p>
      </dgm:t>
    </dgm:pt>
    <dgm:pt modelId="{3CB09B60-0ACC-4DC6-9508-696B5206EBA8}" type="sibTrans" cxnId="{A2DB1FFC-1C30-4ECB-950E-B607BDCCD177}">
      <dgm:prSet/>
      <dgm:spPr/>
      <dgm:t>
        <a:bodyPr/>
        <a:lstStyle/>
        <a:p>
          <a:endParaRPr lang="en-US"/>
        </a:p>
      </dgm:t>
    </dgm:pt>
    <dgm:pt modelId="{45100545-E6B8-43BD-9CB0-852F6419F69E}">
      <dgm:prSet/>
      <dgm:spPr/>
      <dgm:t>
        <a:bodyPr/>
        <a:lstStyle/>
        <a:p>
          <a:r>
            <a:rPr lang="en-CA"/>
            <a:t>Get involved, but learn time management.</a:t>
          </a:r>
          <a:endParaRPr lang="en-US"/>
        </a:p>
      </dgm:t>
    </dgm:pt>
    <dgm:pt modelId="{24F6F81C-520B-49F0-AB7D-AD8A4BEA932C}" type="parTrans" cxnId="{1FCF38EA-2260-4A1B-B6A1-BF8BB0F1C132}">
      <dgm:prSet/>
      <dgm:spPr/>
      <dgm:t>
        <a:bodyPr/>
        <a:lstStyle/>
        <a:p>
          <a:endParaRPr lang="en-US"/>
        </a:p>
      </dgm:t>
    </dgm:pt>
    <dgm:pt modelId="{7DD02CFC-E382-48B1-A1DC-6E4974826818}" type="sibTrans" cxnId="{1FCF38EA-2260-4A1B-B6A1-BF8BB0F1C132}">
      <dgm:prSet/>
      <dgm:spPr/>
      <dgm:t>
        <a:bodyPr/>
        <a:lstStyle/>
        <a:p>
          <a:endParaRPr lang="en-US"/>
        </a:p>
      </dgm:t>
    </dgm:pt>
    <dgm:pt modelId="{D1DA2447-FDD4-4DB9-9307-0A2BE0804F28}">
      <dgm:prSet/>
      <dgm:spPr/>
      <dgm:t>
        <a:bodyPr/>
        <a:lstStyle/>
        <a:p>
          <a:r>
            <a:rPr lang="en-CA"/>
            <a:t>Instructors are there to help</a:t>
          </a:r>
          <a:endParaRPr lang="en-US"/>
        </a:p>
      </dgm:t>
    </dgm:pt>
    <dgm:pt modelId="{1F2C3A7A-B680-4B0A-8394-F45F68A58744}" type="parTrans" cxnId="{E1E7D77B-2D58-430F-83B6-F74BF257C056}">
      <dgm:prSet/>
      <dgm:spPr/>
      <dgm:t>
        <a:bodyPr/>
        <a:lstStyle/>
        <a:p>
          <a:endParaRPr lang="en-US"/>
        </a:p>
      </dgm:t>
    </dgm:pt>
    <dgm:pt modelId="{3396402C-BB9F-4A6E-BD16-DFD457B2E3FA}" type="sibTrans" cxnId="{E1E7D77B-2D58-430F-83B6-F74BF257C056}">
      <dgm:prSet/>
      <dgm:spPr/>
      <dgm:t>
        <a:bodyPr/>
        <a:lstStyle/>
        <a:p>
          <a:endParaRPr lang="en-US"/>
        </a:p>
      </dgm:t>
    </dgm:pt>
    <dgm:pt modelId="{6719DC24-6005-4D16-B9F3-944AB6EC32AA}">
      <dgm:prSet/>
      <dgm:spPr/>
      <dgm:t>
        <a:bodyPr/>
        <a:lstStyle/>
        <a:p>
          <a:r>
            <a:rPr lang="en-CA"/>
            <a:t>Be comfortable asking for assistance if needed.</a:t>
          </a:r>
          <a:endParaRPr lang="en-US"/>
        </a:p>
      </dgm:t>
    </dgm:pt>
    <dgm:pt modelId="{1C3557DD-4A3F-4208-AE08-4183C5F26538}" type="parTrans" cxnId="{152BCB0A-720B-48CC-ACB3-A8478C877E31}">
      <dgm:prSet/>
      <dgm:spPr/>
      <dgm:t>
        <a:bodyPr/>
        <a:lstStyle/>
        <a:p>
          <a:endParaRPr lang="en-US"/>
        </a:p>
      </dgm:t>
    </dgm:pt>
    <dgm:pt modelId="{0896547C-7E1D-47FD-BB3B-34B98846351B}" type="sibTrans" cxnId="{152BCB0A-720B-48CC-ACB3-A8478C877E31}">
      <dgm:prSet/>
      <dgm:spPr/>
      <dgm:t>
        <a:bodyPr/>
        <a:lstStyle/>
        <a:p>
          <a:endParaRPr lang="en-US"/>
        </a:p>
      </dgm:t>
    </dgm:pt>
    <dgm:pt modelId="{CC701AEF-53E6-4AE0-8143-6FBA6B55D251}">
      <dgm:prSet/>
      <dgm:spPr/>
      <dgm:t>
        <a:bodyPr/>
        <a:lstStyle/>
        <a:p>
          <a:r>
            <a:rPr lang="en-CA"/>
            <a:t>Lots of great resources	</a:t>
          </a:r>
          <a:endParaRPr lang="en-US"/>
        </a:p>
      </dgm:t>
    </dgm:pt>
    <dgm:pt modelId="{BD9179EE-7683-43D0-8884-3F9CD3B13AAF}" type="parTrans" cxnId="{EF8A6590-B4AC-4E91-9A53-9A4BDAF30B6B}">
      <dgm:prSet/>
      <dgm:spPr/>
      <dgm:t>
        <a:bodyPr/>
        <a:lstStyle/>
        <a:p>
          <a:endParaRPr lang="en-US"/>
        </a:p>
      </dgm:t>
    </dgm:pt>
    <dgm:pt modelId="{5876DE25-8AF1-40AB-B053-BFE828E1833B}" type="sibTrans" cxnId="{EF8A6590-B4AC-4E91-9A53-9A4BDAF30B6B}">
      <dgm:prSet/>
      <dgm:spPr/>
      <dgm:t>
        <a:bodyPr/>
        <a:lstStyle/>
        <a:p>
          <a:endParaRPr lang="en-US"/>
        </a:p>
      </dgm:t>
    </dgm:pt>
    <dgm:pt modelId="{58B6C50C-FA20-4EFC-8400-5C4C71D52AF1}">
      <dgm:prSet/>
      <dgm:spPr/>
      <dgm:t>
        <a:bodyPr/>
        <a:lstStyle/>
        <a:p>
          <a:r>
            <a:rPr lang="en-CA"/>
            <a:t>Use the resources available!</a:t>
          </a:r>
          <a:endParaRPr lang="en-US"/>
        </a:p>
      </dgm:t>
    </dgm:pt>
    <dgm:pt modelId="{A4DF5142-49D6-43ED-81F0-A1F12B503BA0}" type="parTrans" cxnId="{9553BE91-1961-4225-8126-99B1E88921A8}">
      <dgm:prSet/>
      <dgm:spPr/>
      <dgm:t>
        <a:bodyPr/>
        <a:lstStyle/>
        <a:p>
          <a:endParaRPr lang="en-US"/>
        </a:p>
      </dgm:t>
    </dgm:pt>
    <dgm:pt modelId="{E23872BD-1877-428F-9B60-26957FF91D96}" type="sibTrans" cxnId="{9553BE91-1961-4225-8126-99B1E88921A8}">
      <dgm:prSet/>
      <dgm:spPr/>
      <dgm:t>
        <a:bodyPr/>
        <a:lstStyle/>
        <a:p>
          <a:endParaRPr lang="en-US"/>
        </a:p>
      </dgm:t>
    </dgm:pt>
    <dgm:pt modelId="{5F471906-34C7-4E89-A159-C86CAFE71F4F}" type="pres">
      <dgm:prSet presAssocID="{955D1A50-94DB-4CFF-94F0-104D9A453B21}" presName="linear" presStyleCnt="0">
        <dgm:presLayoutVars>
          <dgm:dir/>
          <dgm:animLvl val="lvl"/>
          <dgm:resizeHandles val="exact"/>
        </dgm:presLayoutVars>
      </dgm:prSet>
      <dgm:spPr/>
    </dgm:pt>
    <dgm:pt modelId="{019E4DFA-4EBB-42BA-951D-319B78FA1C09}" type="pres">
      <dgm:prSet presAssocID="{5718B0C2-FDD1-4380-BA05-C2E4EA404A56}" presName="parentLin" presStyleCnt="0"/>
      <dgm:spPr/>
    </dgm:pt>
    <dgm:pt modelId="{550E73E2-2E12-468C-8EC8-0C64318C806B}" type="pres">
      <dgm:prSet presAssocID="{5718B0C2-FDD1-4380-BA05-C2E4EA404A56}" presName="parentLeftMargin" presStyleLbl="node1" presStyleIdx="0" presStyleCnt="3"/>
      <dgm:spPr/>
    </dgm:pt>
    <dgm:pt modelId="{C5258624-3B18-4217-B458-1A3AB03E0B69}" type="pres">
      <dgm:prSet presAssocID="{5718B0C2-FDD1-4380-BA05-C2E4EA404A5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8EEEB8A-F338-4270-AA87-E725885CADBF}" type="pres">
      <dgm:prSet presAssocID="{5718B0C2-FDD1-4380-BA05-C2E4EA404A56}" presName="negativeSpace" presStyleCnt="0"/>
      <dgm:spPr/>
    </dgm:pt>
    <dgm:pt modelId="{803737E4-C287-4EBB-B480-52E5A5A1793F}" type="pres">
      <dgm:prSet presAssocID="{5718B0C2-FDD1-4380-BA05-C2E4EA404A56}" presName="childText" presStyleLbl="conFgAcc1" presStyleIdx="0" presStyleCnt="3">
        <dgm:presLayoutVars>
          <dgm:bulletEnabled val="1"/>
        </dgm:presLayoutVars>
      </dgm:prSet>
      <dgm:spPr/>
    </dgm:pt>
    <dgm:pt modelId="{F3A2BCF9-612A-49DC-90DF-6D1103732819}" type="pres">
      <dgm:prSet presAssocID="{3CB09B60-0ACC-4DC6-9508-696B5206EBA8}" presName="spaceBetweenRectangles" presStyleCnt="0"/>
      <dgm:spPr/>
    </dgm:pt>
    <dgm:pt modelId="{A0843238-28C2-4BE6-BA9D-10C543259503}" type="pres">
      <dgm:prSet presAssocID="{D1DA2447-FDD4-4DB9-9307-0A2BE0804F28}" presName="parentLin" presStyleCnt="0"/>
      <dgm:spPr/>
    </dgm:pt>
    <dgm:pt modelId="{25831A2E-42FF-4B88-8B78-B3E5000E32F4}" type="pres">
      <dgm:prSet presAssocID="{D1DA2447-FDD4-4DB9-9307-0A2BE0804F28}" presName="parentLeftMargin" presStyleLbl="node1" presStyleIdx="0" presStyleCnt="3"/>
      <dgm:spPr/>
    </dgm:pt>
    <dgm:pt modelId="{9D99D5EE-EB6C-497D-A914-B94D4E93DEA1}" type="pres">
      <dgm:prSet presAssocID="{D1DA2447-FDD4-4DB9-9307-0A2BE0804F28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DA06E2D-4484-4FED-BB01-79624BE292A1}" type="pres">
      <dgm:prSet presAssocID="{D1DA2447-FDD4-4DB9-9307-0A2BE0804F28}" presName="negativeSpace" presStyleCnt="0"/>
      <dgm:spPr/>
    </dgm:pt>
    <dgm:pt modelId="{0539FFBA-5431-43D4-A4DF-31282C88405A}" type="pres">
      <dgm:prSet presAssocID="{D1DA2447-FDD4-4DB9-9307-0A2BE0804F28}" presName="childText" presStyleLbl="conFgAcc1" presStyleIdx="1" presStyleCnt="3">
        <dgm:presLayoutVars>
          <dgm:bulletEnabled val="1"/>
        </dgm:presLayoutVars>
      </dgm:prSet>
      <dgm:spPr/>
    </dgm:pt>
    <dgm:pt modelId="{A0D16BC8-A0A4-47E0-B0AB-0FCCB4706707}" type="pres">
      <dgm:prSet presAssocID="{3396402C-BB9F-4A6E-BD16-DFD457B2E3FA}" presName="spaceBetweenRectangles" presStyleCnt="0"/>
      <dgm:spPr/>
    </dgm:pt>
    <dgm:pt modelId="{9DE95FC6-7818-4BF3-9F39-C12A5BBE8095}" type="pres">
      <dgm:prSet presAssocID="{CC701AEF-53E6-4AE0-8143-6FBA6B55D251}" presName="parentLin" presStyleCnt="0"/>
      <dgm:spPr/>
    </dgm:pt>
    <dgm:pt modelId="{0D865F48-B100-44DC-9442-67C947300E0C}" type="pres">
      <dgm:prSet presAssocID="{CC701AEF-53E6-4AE0-8143-6FBA6B55D251}" presName="parentLeftMargin" presStyleLbl="node1" presStyleIdx="1" presStyleCnt="3"/>
      <dgm:spPr/>
    </dgm:pt>
    <dgm:pt modelId="{1CCDE84B-0783-46E0-88E2-B4F5231B2F19}" type="pres">
      <dgm:prSet presAssocID="{CC701AEF-53E6-4AE0-8143-6FBA6B55D251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810A05A6-D5F6-4A15-AD37-95403D441E04}" type="pres">
      <dgm:prSet presAssocID="{CC701AEF-53E6-4AE0-8143-6FBA6B55D251}" presName="negativeSpace" presStyleCnt="0"/>
      <dgm:spPr/>
    </dgm:pt>
    <dgm:pt modelId="{E11CD7EC-985E-4AC1-8B22-64588A9004E3}" type="pres">
      <dgm:prSet presAssocID="{CC701AEF-53E6-4AE0-8143-6FBA6B55D25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B3E3F203-528D-42C5-99DE-F9250A4CD189}" type="presOf" srcId="{6719DC24-6005-4D16-B9F3-944AB6EC32AA}" destId="{0539FFBA-5431-43D4-A4DF-31282C88405A}" srcOrd="0" destOrd="0" presId="urn:microsoft.com/office/officeart/2005/8/layout/list1"/>
    <dgm:cxn modelId="{152BCB0A-720B-48CC-ACB3-A8478C877E31}" srcId="{D1DA2447-FDD4-4DB9-9307-0A2BE0804F28}" destId="{6719DC24-6005-4D16-B9F3-944AB6EC32AA}" srcOrd="0" destOrd="0" parTransId="{1C3557DD-4A3F-4208-AE08-4183C5F26538}" sibTransId="{0896547C-7E1D-47FD-BB3B-34B98846351B}"/>
    <dgm:cxn modelId="{7EC6A80F-804A-42F2-9778-23A5C0811A1E}" type="presOf" srcId="{D1DA2447-FDD4-4DB9-9307-0A2BE0804F28}" destId="{9D99D5EE-EB6C-497D-A914-B94D4E93DEA1}" srcOrd="1" destOrd="0" presId="urn:microsoft.com/office/officeart/2005/8/layout/list1"/>
    <dgm:cxn modelId="{A43C7D2A-9D5E-43A5-9A8F-424D3C6B17FE}" type="presOf" srcId="{45100545-E6B8-43BD-9CB0-852F6419F69E}" destId="{803737E4-C287-4EBB-B480-52E5A5A1793F}" srcOrd="0" destOrd="0" presId="urn:microsoft.com/office/officeart/2005/8/layout/list1"/>
    <dgm:cxn modelId="{4B991636-DA5E-4F31-97B4-3D46B68021C9}" type="presOf" srcId="{D1DA2447-FDD4-4DB9-9307-0A2BE0804F28}" destId="{25831A2E-42FF-4B88-8B78-B3E5000E32F4}" srcOrd="0" destOrd="0" presId="urn:microsoft.com/office/officeart/2005/8/layout/list1"/>
    <dgm:cxn modelId="{3C6E5764-4814-43CB-BCBA-8DD1D323B519}" type="presOf" srcId="{58B6C50C-FA20-4EFC-8400-5C4C71D52AF1}" destId="{E11CD7EC-985E-4AC1-8B22-64588A9004E3}" srcOrd="0" destOrd="0" presId="urn:microsoft.com/office/officeart/2005/8/layout/list1"/>
    <dgm:cxn modelId="{E1E7D77B-2D58-430F-83B6-F74BF257C056}" srcId="{955D1A50-94DB-4CFF-94F0-104D9A453B21}" destId="{D1DA2447-FDD4-4DB9-9307-0A2BE0804F28}" srcOrd="1" destOrd="0" parTransId="{1F2C3A7A-B680-4B0A-8394-F45F68A58744}" sibTransId="{3396402C-BB9F-4A6E-BD16-DFD457B2E3FA}"/>
    <dgm:cxn modelId="{72F89985-9CF8-4838-A06B-A48CE539A519}" type="presOf" srcId="{955D1A50-94DB-4CFF-94F0-104D9A453B21}" destId="{5F471906-34C7-4E89-A159-C86CAFE71F4F}" srcOrd="0" destOrd="0" presId="urn:microsoft.com/office/officeart/2005/8/layout/list1"/>
    <dgm:cxn modelId="{EF8A6590-B4AC-4E91-9A53-9A4BDAF30B6B}" srcId="{955D1A50-94DB-4CFF-94F0-104D9A453B21}" destId="{CC701AEF-53E6-4AE0-8143-6FBA6B55D251}" srcOrd="2" destOrd="0" parTransId="{BD9179EE-7683-43D0-8884-3F9CD3B13AAF}" sibTransId="{5876DE25-8AF1-40AB-B053-BFE828E1833B}"/>
    <dgm:cxn modelId="{9553BE91-1961-4225-8126-99B1E88921A8}" srcId="{CC701AEF-53E6-4AE0-8143-6FBA6B55D251}" destId="{58B6C50C-FA20-4EFC-8400-5C4C71D52AF1}" srcOrd="0" destOrd="0" parTransId="{A4DF5142-49D6-43ED-81F0-A1F12B503BA0}" sibTransId="{E23872BD-1877-428F-9B60-26957FF91D96}"/>
    <dgm:cxn modelId="{6BCA4FBC-26D6-4BEC-9918-5C05594A9A63}" type="presOf" srcId="{5718B0C2-FDD1-4380-BA05-C2E4EA404A56}" destId="{C5258624-3B18-4217-B458-1A3AB03E0B69}" srcOrd="1" destOrd="0" presId="urn:microsoft.com/office/officeart/2005/8/layout/list1"/>
    <dgm:cxn modelId="{28EAAFD7-BE64-47A2-8B95-E724C803C2F1}" type="presOf" srcId="{5718B0C2-FDD1-4380-BA05-C2E4EA404A56}" destId="{550E73E2-2E12-468C-8EC8-0C64318C806B}" srcOrd="0" destOrd="0" presId="urn:microsoft.com/office/officeart/2005/8/layout/list1"/>
    <dgm:cxn modelId="{B4AEBDDF-77FD-4C5C-860B-2D92756CA262}" type="presOf" srcId="{CC701AEF-53E6-4AE0-8143-6FBA6B55D251}" destId="{0D865F48-B100-44DC-9442-67C947300E0C}" srcOrd="0" destOrd="0" presId="urn:microsoft.com/office/officeart/2005/8/layout/list1"/>
    <dgm:cxn modelId="{1FCF38EA-2260-4A1B-B6A1-BF8BB0F1C132}" srcId="{5718B0C2-FDD1-4380-BA05-C2E4EA404A56}" destId="{45100545-E6B8-43BD-9CB0-852F6419F69E}" srcOrd="0" destOrd="0" parTransId="{24F6F81C-520B-49F0-AB7D-AD8A4BEA932C}" sibTransId="{7DD02CFC-E382-48B1-A1DC-6E4974826818}"/>
    <dgm:cxn modelId="{0C0472F7-2549-4255-90C2-7AA2E96C3604}" type="presOf" srcId="{CC701AEF-53E6-4AE0-8143-6FBA6B55D251}" destId="{1CCDE84B-0783-46E0-88E2-B4F5231B2F19}" srcOrd="1" destOrd="0" presId="urn:microsoft.com/office/officeart/2005/8/layout/list1"/>
    <dgm:cxn modelId="{A2DB1FFC-1C30-4ECB-950E-B607BDCCD177}" srcId="{955D1A50-94DB-4CFF-94F0-104D9A453B21}" destId="{5718B0C2-FDD1-4380-BA05-C2E4EA404A56}" srcOrd="0" destOrd="0" parTransId="{A463C392-E946-4FE6-95B7-23995EB37881}" sibTransId="{3CB09B60-0ACC-4DC6-9508-696B5206EBA8}"/>
    <dgm:cxn modelId="{7721A6D5-C054-4B89-AAB3-B20A748792AC}" type="presParOf" srcId="{5F471906-34C7-4E89-A159-C86CAFE71F4F}" destId="{019E4DFA-4EBB-42BA-951D-319B78FA1C09}" srcOrd="0" destOrd="0" presId="urn:microsoft.com/office/officeart/2005/8/layout/list1"/>
    <dgm:cxn modelId="{987BF7EB-437E-42A4-9EFC-6C5664DE6932}" type="presParOf" srcId="{019E4DFA-4EBB-42BA-951D-319B78FA1C09}" destId="{550E73E2-2E12-468C-8EC8-0C64318C806B}" srcOrd="0" destOrd="0" presId="urn:microsoft.com/office/officeart/2005/8/layout/list1"/>
    <dgm:cxn modelId="{C877F0D3-4194-4873-A9F3-EC1905747A13}" type="presParOf" srcId="{019E4DFA-4EBB-42BA-951D-319B78FA1C09}" destId="{C5258624-3B18-4217-B458-1A3AB03E0B69}" srcOrd="1" destOrd="0" presId="urn:microsoft.com/office/officeart/2005/8/layout/list1"/>
    <dgm:cxn modelId="{BFF7A09B-D597-48AE-90EF-A692F26DC591}" type="presParOf" srcId="{5F471906-34C7-4E89-A159-C86CAFE71F4F}" destId="{68EEEB8A-F338-4270-AA87-E725885CADBF}" srcOrd="1" destOrd="0" presId="urn:microsoft.com/office/officeart/2005/8/layout/list1"/>
    <dgm:cxn modelId="{A715FDF8-8ED9-4A54-BC97-13DF61B55A60}" type="presParOf" srcId="{5F471906-34C7-4E89-A159-C86CAFE71F4F}" destId="{803737E4-C287-4EBB-B480-52E5A5A1793F}" srcOrd="2" destOrd="0" presId="urn:microsoft.com/office/officeart/2005/8/layout/list1"/>
    <dgm:cxn modelId="{C7C8BA22-F487-4A66-A801-53614FD14E1C}" type="presParOf" srcId="{5F471906-34C7-4E89-A159-C86CAFE71F4F}" destId="{F3A2BCF9-612A-49DC-90DF-6D1103732819}" srcOrd="3" destOrd="0" presId="urn:microsoft.com/office/officeart/2005/8/layout/list1"/>
    <dgm:cxn modelId="{5AC9C4EA-0A1A-4AED-A26F-F6D626009BD7}" type="presParOf" srcId="{5F471906-34C7-4E89-A159-C86CAFE71F4F}" destId="{A0843238-28C2-4BE6-BA9D-10C543259503}" srcOrd="4" destOrd="0" presId="urn:microsoft.com/office/officeart/2005/8/layout/list1"/>
    <dgm:cxn modelId="{E651003B-CBBD-454D-8011-76DFE55B9B90}" type="presParOf" srcId="{A0843238-28C2-4BE6-BA9D-10C543259503}" destId="{25831A2E-42FF-4B88-8B78-B3E5000E32F4}" srcOrd="0" destOrd="0" presId="urn:microsoft.com/office/officeart/2005/8/layout/list1"/>
    <dgm:cxn modelId="{4455D656-E826-436A-BF36-2E767BC32C29}" type="presParOf" srcId="{A0843238-28C2-4BE6-BA9D-10C543259503}" destId="{9D99D5EE-EB6C-497D-A914-B94D4E93DEA1}" srcOrd="1" destOrd="0" presId="urn:microsoft.com/office/officeart/2005/8/layout/list1"/>
    <dgm:cxn modelId="{BA7F314D-5E6E-4A73-A651-D146E6552158}" type="presParOf" srcId="{5F471906-34C7-4E89-A159-C86CAFE71F4F}" destId="{9DA06E2D-4484-4FED-BB01-79624BE292A1}" srcOrd="5" destOrd="0" presId="urn:microsoft.com/office/officeart/2005/8/layout/list1"/>
    <dgm:cxn modelId="{289A1816-562A-497D-A301-27E8F5BD8C9C}" type="presParOf" srcId="{5F471906-34C7-4E89-A159-C86CAFE71F4F}" destId="{0539FFBA-5431-43D4-A4DF-31282C88405A}" srcOrd="6" destOrd="0" presId="urn:microsoft.com/office/officeart/2005/8/layout/list1"/>
    <dgm:cxn modelId="{6AAEEB80-1E9C-422C-8D73-89CA65BC7D52}" type="presParOf" srcId="{5F471906-34C7-4E89-A159-C86CAFE71F4F}" destId="{A0D16BC8-A0A4-47E0-B0AB-0FCCB4706707}" srcOrd="7" destOrd="0" presId="urn:microsoft.com/office/officeart/2005/8/layout/list1"/>
    <dgm:cxn modelId="{89AA0CB7-DBDF-44AA-8D4D-F7A834E135BD}" type="presParOf" srcId="{5F471906-34C7-4E89-A159-C86CAFE71F4F}" destId="{9DE95FC6-7818-4BF3-9F39-C12A5BBE8095}" srcOrd="8" destOrd="0" presId="urn:microsoft.com/office/officeart/2005/8/layout/list1"/>
    <dgm:cxn modelId="{F996C903-282A-4FD9-9F14-B2E8A4F2766D}" type="presParOf" srcId="{9DE95FC6-7818-4BF3-9F39-C12A5BBE8095}" destId="{0D865F48-B100-44DC-9442-67C947300E0C}" srcOrd="0" destOrd="0" presId="urn:microsoft.com/office/officeart/2005/8/layout/list1"/>
    <dgm:cxn modelId="{E75BB37E-EA3A-40E6-A7D1-3615B06BCD3B}" type="presParOf" srcId="{9DE95FC6-7818-4BF3-9F39-C12A5BBE8095}" destId="{1CCDE84B-0783-46E0-88E2-B4F5231B2F19}" srcOrd="1" destOrd="0" presId="urn:microsoft.com/office/officeart/2005/8/layout/list1"/>
    <dgm:cxn modelId="{B0BC513D-FA69-4DF1-BD23-29C127EA20C0}" type="presParOf" srcId="{5F471906-34C7-4E89-A159-C86CAFE71F4F}" destId="{810A05A6-D5F6-4A15-AD37-95403D441E04}" srcOrd="9" destOrd="0" presId="urn:microsoft.com/office/officeart/2005/8/layout/list1"/>
    <dgm:cxn modelId="{0079F3C5-4BB1-43C7-8A07-9EF5796823CE}" type="presParOf" srcId="{5F471906-34C7-4E89-A159-C86CAFE71F4F}" destId="{E11CD7EC-985E-4AC1-8B22-64588A9004E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4B219971-4DF2-471C-B209-7D83EDB3D6FA}" type="doc">
      <dgm:prSet loTypeId="urn:microsoft.com/office/officeart/2016/7/layout/RepeatingBendingProcessNew" loCatId="process" qsTypeId="urn:microsoft.com/office/officeart/2005/8/quickstyle/simple1#5" qsCatId="simple" csTypeId="urn:microsoft.com/office/officeart/2005/8/colors/colorful1#2" csCatId="colorful"/>
      <dgm:spPr/>
      <dgm:t>
        <a:bodyPr/>
        <a:lstStyle/>
        <a:p>
          <a:endParaRPr lang="en-US"/>
        </a:p>
      </dgm:t>
    </dgm:pt>
    <dgm:pt modelId="{86A051E3-7C0E-4765-A8E7-E84B4A2C9901}">
      <dgm:prSet/>
      <dgm:spPr/>
      <dgm:t>
        <a:bodyPr/>
        <a:lstStyle/>
        <a:p>
          <a:r>
            <a:rPr lang="en-CA"/>
            <a:t>Ask for help.</a:t>
          </a:r>
          <a:endParaRPr lang="en-US"/>
        </a:p>
      </dgm:t>
    </dgm:pt>
    <dgm:pt modelId="{25D8CDD8-F2C1-48F8-9294-EBAC7A2D1AEF}" type="parTrans" cxnId="{FC707CA6-4E7E-4A92-B1D2-542C6CF98623}">
      <dgm:prSet/>
      <dgm:spPr/>
      <dgm:t>
        <a:bodyPr/>
        <a:lstStyle/>
        <a:p>
          <a:endParaRPr lang="en-US"/>
        </a:p>
      </dgm:t>
    </dgm:pt>
    <dgm:pt modelId="{B794D4F9-BEF8-4259-AA61-03B38D4329C3}" type="sibTrans" cxnId="{FC707CA6-4E7E-4A92-B1D2-542C6CF98623}">
      <dgm:prSet/>
      <dgm:spPr/>
      <dgm:t>
        <a:bodyPr/>
        <a:lstStyle/>
        <a:p>
          <a:endParaRPr lang="en-US"/>
        </a:p>
      </dgm:t>
    </dgm:pt>
    <dgm:pt modelId="{5B2BDFA3-280A-4425-B1ED-D88932D497F0}">
      <dgm:prSet/>
      <dgm:spPr/>
      <dgm:t>
        <a:bodyPr/>
        <a:lstStyle/>
        <a:p>
          <a:r>
            <a:rPr lang="en-CA"/>
            <a:t>I can’t emphasize this enough.</a:t>
          </a:r>
          <a:endParaRPr lang="en-US"/>
        </a:p>
      </dgm:t>
    </dgm:pt>
    <dgm:pt modelId="{542367C2-E15F-4FEF-8DDA-64F664E46FDF}" type="parTrans" cxnId="{C709FA15-DB0E-4AD4-963E-BD88FC0AD6D4}">
      <dgm:prSet/>
      <dgm:spPr/>
      <dgm:t>
        <a:bodyPr/>
        <a:lstStyle/>
        <a:p>
          <a:endParaRPr lang="en-US"/>
        </a:p>
      </dgm:t>
    </dgm:pt>
    <dgm:pt modelId="{9221A56E-0ADC-4463-B745-9901159A1FE8}" type="sibTrans" cxnId="{C709FA15-DB0E-4AD4-963E-BD88FC0AD6D4}">
      <dgm:prSet/>
      <dgm:spPr/>
      <dgm:t>
        <a:bodyPr/>
        <a:lstStyle/>
        <a:p>
          <a:endParaRPr lang="en-US"/>
        </a:p>
      </dgm:t>
    </dgm:pt>
    <dgm:pt modelId="{0E5A0BBE-4E27-4D15-AD8B-C37D94058BF6}">
      <dgm:prSet/>
      <dgm:spPr/>
      <dgm:t>
        <a:bodyPr/>
        <a:lstStyle/>
        <a:p>
          <a:r>
            <a:rPr lang="en-US"/>
            <a:t>First day of classes - attend lectures/listen to first lecture</a:t>
          </a:r>
        </a:p>
      </dgm:t>
    </dgm:pt>
    <dgm:pt modelId="{928C8D1C-2443-4447-8CCA-95766213BD78}" type="parTrans" cxnId="{85E5C13B-4789-45F2-8402-F27CB9C59EF6}">
      <dgm:prSet/>
      <dgm:spPr/>
      <dgm:t>
        <a:bodyPr/>
        <a:lstStyle/>
        <a:p>
          <a:endParaRPr lang="en-US"/>
        </a:p>
      </dgm:t>
    </dgm:pt>
    <dgm:pt modelId="{58A9E81B-28D0-4384-A71C-F4E294E70F56}" type="sibTrans" cxnId="{85E5C13B-4789-45F2-8402-F27CB9C59EF6}">
      <dgm:prSet/>
      <dgm:spPr/>
      <dgm:t>
        <a:bodyPr/>
        <a:lstStyle/>
        <a:p>
          <a:endParaRPr lang="en-US"/>
        </a:p>
      </dgm:t>
    </dgm:pt>
    <dgm:pt modelId="{14A09815-A5CF-4A58-8946-FA3FB647445E}">
      <dgm:prSet/>
      <dgm:spPr/>
      <dgm:t>
        <a:bodyPr/>
        <a:lstStyle/>
        <a:p>
          <a:r>
            <a:rPr lang="en-US"/>
            <a:t>Course Outlines</a:t>
          </a:r>
        </a:p>
      </dgm:t>
    </dgm:pt>
    <dgm:pt modelId="{85937D0E-FAEF-4945-B88D-CC0183D22483}" type="parTrans" cxnId="{943180B0-954A-48C2-A41F-5C91193DBEBE}">
      <dgm:prSet/>
      <dgm:spPr/>
      <dgm:t>
        <a:bodyPr/>
        <a:lstStyle/>
        <a:p>
          <a:endParaRPr lang="en-US"/>
        </a:p>
      </dgm:t>
    </dgm:pt>
    <dgm:pt modelId="{EAEA159A-DB6B-4D6B-85E7-73DFE61C9F1F}" type="sibTrans" cxnId="{943180B0-954A-48C2-A41F-5C91193DBEBE}">
      <dgm:prSet/>
      <dgm:spPr/>
      <dgm:t>
        <a:bodyPr/>
        <a:lstStyle/>
        <a:p>
          <a:endParaRPr lang="en-US"/>
        </a:p>
      </dgm:t>
    </dgm:pt>
    <dgm:pt modelId="{86A6C9B2-7222-465A-9A23-2921B1DA05B5}">
      <dgm:prSet/>
      <dgm:spPr/>
      <dgm:t>
        <a:bodyPr/>
        <a:lstStyle/>
        <a:p>
          <a:r>
            <a:rPr lang="en-US"/>
            <a:t>Read them! They contain important information concerning lab times, course policies etc.</a:t>
          </a:r>
        </a:p>
      </dgm:t>
    </dgm:pt>
    <dgm:pt modelId="{F90CBA90-32DD-42EF-8A75-DC09C7C0C871}" type="parTrans" cxnId="{74FAB033-40C1-4C51-A25F-B4FE4CC064D7}">
      <dgm:prSet/>
      <dgm:spPr/>
      <dgm:t>
        <a:bodyPr/>
        <a:lstStyle/>
        <a:p>
          <a:endParaRPr lang="en-US"/>
        </a:p>
      </dgm:t>
    </dgm:pt>
    <dgm:pt modelId="{C3E5BDAD-D1FB-4F64-981C-FD760BC0254D}" type="sibTrans" cxnId="{74FAB033-40C1-4C51-A25F-B4FE4CC064D7}">
      <dgm:prSet/>
      <dgm:spPr/>
      <dgm:t>
        <a:bodyPr/>
        <a:lstStyle/>
        <a:p>
          <a:endParaRPr lang="en-US"/>
        </a:p>
      </dgm:t>
    </dgm:pt>
    <dgm:pt modelId="{6FDE4EB2-6E24-49BF-B2F1-98BC05E15611}">
      <dgm:prSet/>
      <dgm:spPr/>
      <dgm:t>
        <a:bodyPr/>
        <a:lstStyle/>
        <a:p>
          <a:r>
            <a:rPr lang="en-US"/>
            <a:t>Courselink for all class information</a:t>
          </a:r>
        </a:p>
      </dgm:t>
    </dgm:pt>
    <dgm:pt modelId="{8E5B1830-EF44-484F-9E1A-1AA7004A72BA}" type="parTrans" cxnId="{6A251981-8868-4E0B-B977-69DB58675267}">
      <dgm:prSet/>
      <dgm:spPr/>
      <dgm:t>
        <a:bodyPr/>
        <a:lstStyle/>
        <a:p>
          <a:endParaRPr lang="en-US"/>
        </a:p>
      </dgm:t>
    </dgm:pt>
    <dgm:pt modelId="{6C2F0C06-4A41-4FD5-BFD4-1665FAE4E287}" type="sibTrans" cxnId="{6A251981-8868-4E0B-B977-69DB58675267}">
      <dgm:prSet/>
      <dgm:spPr/>
      <dgm:t>
        <a:bodyPr/>
        <a:lstStyle/>
        <a:p>
          <a:endParaRPr lang="en-US"/>
        </a:p>
      </dgm:t>
    </dgm:pt>
    <dgm:pt modelId="{5ABFDAD6-029A-48F0-8717-00F5E2DD3D77}">
      <dgm:prSet/>
      <dgm:spPr/>
      <dgm:t>
        <a:bodyPr/>
        <a:lstStyle/>
        <a:p>
          <a:r>
            <a:rPr lang="en-US"/>
            <a:t>Instructors can help you! </a:t>
          </a:r>
        </a:p>
      </dgm:t>
    </dgm:pt>
    <dgm:pt modelId="{EC85D9C7-00D5-423C-A196-2481CCDB9CF5}" type="parTrans" cxnId="{870DB0E6-5DF5-4CF3-985F-E6AA1BFFC8C5}">
      <dgm:prSet/>
      <dgm:spPr/>
      <dgm:t>
        <a:bodyPr/>
        <a:lstStyle/>
        <a:p>
          <a:endParaRPr lang="en-US"/>
        </a:p>
      </dgm:t>
    </dgm:pt>
    <dgm:pt modelId="{4B68FDAC-635C-4E4A-8F01-A591F704C901}" type="sibTrans" cxnId="{870DB0E6-5DF5-4CF3-985F-E6AA1BFFC8C5}">
      <dgm:prSet/>
      <dgm:spPr/>
      <dgm:t>
        <a:bodyPr/>
        <a:lstStyle/>
        <a:p>
          <a:endParaRPr lang="en-US"/>
        </a:p>
      </dgm:t>
    </dgm:pt>
    <dgm:pt modelId="{99140FD1-CA0A-411F-9694-34DBA3348809}">
      <dgm:prSet/>
      <dgm:spPr/>
      <dgm:t>
        <a:bodyPr/>
        <a:lstStyle/>
        <a:p>
          <a:r>
            <a:rPr lang="en-US"/>
            <a:t>If a class is not going well talk to someone (who?) before the last class day</a:t>
          </a:r>
        </a:p>
      </dgm:t>
    </dgm:pt>
    <dgm:pt modelId="{C49711E8-F955-4D8F-BB3C-BC6DF4EFB185}" type="parTrans" cxnId="{A6CD5F2F-094D-4E36-8345-1665EA26E2E4}">
      <dgm:prSet/>
      <dgm:spPr/>
      <dgm:t>
        <a:bodyPr/>
        <a:lstStyle/>
        <a:p>
          <a:endParaRPr lang="en-US"/>
        </a:p>
      </dgm:t>
    </dgm:pt>
    <dgm:pt modelId="{517517BE-52BA-4A31-92C1-E3060667E7B1}" type="sibTrans" cxnId="{A6CD5F2F-094D-4E36-8345-1665EA26E2E4}">
      <dgm:prSet/>
      <dgm:spPr/>
      <dgm:t>
        <a:bodyPr/>
        <a:lstStyle/>
        <a:p>
          <a:endParaRPr lang="en-US"/>
        </a:p>
      </dgm:t>
    </dgm:pt>
    <dgm:pt modelId="{2E4A149E-7191-4FA5-8D00-514451E70833}" type="pres">
      <dgm:prSet presAssocID="{4B219971-4DF2-471C-B209-7D83EDB3D6FA}" presName="Name0" presStyleCnt="0">
        <dgm:presLayoutVars>
          <dgm:dir/>
          <dgm:resizeHandles val="exact"/>
        </dgm:presLayoutVars>
      </dgm:prSet>
      <dgm:spPr/>
    </dgm:pt>
    <dgm:pt modelId="{86A13721-7BAA-4755-9CF2-502D831F29E9}" type="pres">
      <dgm:prSet presAssocID="{86A051E3-7C0E-4765-A8E7-E84B4A2C9901}" presName="node" presStyleLbl="node1" presStyleIdx="0" presStyleCnt="6">
        <dgm:presLayoutVars>
          <dgm:bulletEnabled val="1"/>
        </dgm:presLayoutVars>
      </dgm:prSet>
      <dgm:spPr/>
    </dgm:pt>
    <dgm:pt modelId="{D166CDAF-2D63-4C29-94FD-F4B7E88E16F0}" type="pres">
      <dgm:prSet presAssocID="{B794D4F9-BEF8-4259-AA61-03B38D4329C3}" presName="sibTrans" presStyleLbl="sibTrans1D1" presStyleIdx="0" presStyleCnt="5"/>
      <dgm:spPr/>
    </dgm:pt>
    <dgm:pt modelId="{D29E3801-3030-42A7-BCE4-907FEF35D971}" type="pres">
      <dgm:prSet presAssocID="{B794D4F9-BEF8-4259-AA61-03B38D4329C3}" presName="connectorText" presStyleLbl="sibTrans1D1" presStyleIdx="0" presStyleCnt="5"/>
      <dgm:spPr/>
    </dgm:pt>
    <dgm:pt modelId="{25870517-0441-44D9-A83D-CBBF64828510}" type="pres">
      <dgm:prSet presAssocID="{0E5A0BBE-4E27-4D15-AD8B-C37D94058BF6}" presName="node" presStyleLbl="node1" presStyleIdx="1" presStyleCnt="6">
        <dgm:presLayoutVars>
          <dgm:bulletEnabled val="1"/>
        </dgm:presLayoutVars>
      </dgm:prSet>
      <dgm:spPr/>
    </dgm:pt>
    <dgm:pt modelId="{15577F43-76A7-46BF-898E-E265D4A113F0}" type="pres">
      <dgm:prSet presAssocID="{58A9E81B-28D0-4384-A71C-F4E294E70F56}" presName="sibTrans" presStyleLbl="sibTrans1D1" presStyleIdx="1" presStyleCnt="5"/>
      <dgm:spPr/>
    </dgm:pt>
    <dgm:pt modelId="{0CEAC635-9688-41EF-8A9B-B4867BF8DEE8}" type="pres">
      <dgm:prSet presAssocID="{58A9E81B-28D0-4384-A71C-F4E294E70F56}" presName="connectorText" presStyleLbl="sibTrans1D1" presStyleIdx="1" presStyleCnt="5"/>
      <dgm:spPr/>
    </dgm:pt>
    <dgm:pt modelId="{AA0F7C11-08A4-4949-87C7-6E9BA7806184}" type="pres">
      <dgm:prSet presAssocID="{14A09815-A5CF-4A58-8946-FA3FB647445E}" presName="node" presStyleLbl="node1" presStyleIdx="2" presStyleCnt="6">
        <dgm:presLayoutVars>
          <dgm:bulletEnabled val="1"/>
        </dgm:presLayoutVars>
      </dgm:prSet>
      <dgm:spPr/>
    </dgm:pt>
    <dgm:pt modelId="{CB49E1BE-BCEE-4C8A-98E5-6A9FE7BBA8FE}" type="pres">
      <dgm:prSet presAssocID="{EAEA159A-DB6B-4D6B-85E7-73DFE61C9F1F}" presName="sibTrans" presStyleLbl="sibTrans1D1" presStyleIdx="2" presStyleCnt="5"/>
      <dgm:spPr/>
    </dgm:pt>
    <dgm:pt modelId="{FB272477-51C6-4B30-800B-30B2F89FAE37}" type="pres">
      <dgm:prSet presAssocID="{EAEA159A-DB6B-4D6B-85E7-73DFE61C9F1F}" presName="connectorText" presStyleLbl="sibTrans1D1" presStyleIdx="2" presStyleCnt="5"/>
      <dgm:spPr/>
    </dgm:pt>
    <dgm:pt modelId="{13DA4F20-5546-4D17-B5AE-F8E48A93A5CE}" type="pres">
      <dgm:prSet presAssocID="{6FDE4EB2-6E24-49BF-B2F1-98BC05E15611}" presName="node" presStyleLbl="node1" presStyleIdx="3" presStyleCnt="6">
        <dgm:presLayoutVars>
          <dgm:bulletEnabled val="1"/>
        </dgm:presLayoutVars>
      </dgm:prSet>
      <dgm:spPr/>
    </dgm:pt>
    <dgm:pt modelId="{0A758024-3EC2-411E-8F31-4FF219D0AFC2}" type="pres">
      <dgm:prSet presAssocID="{6C2F0C06-4A41-4FD5-BFD4-1665FAE4E287}" presName="sibTrans" presStyleLbl="sibTrans1D1" presStyleIdx="3" presStyleCnt="5"/>
      <dgm:spPr/>
    </dgm:pt>
    <dgm:pt modelId="{80EB6FF4-090B-4214-BAA8-18BC52880E16}" type="pres">
      <dgm:prSet presAssocID="{6C2F0C06-4A41-4FD5-BFD4-1665FAE4E287}" presName="connectorText" presStyleLbl="sibTrans1D1" presStyleIdx="3" presStyleCnt="5"/>
      <dgm:spPr/>
    </dgm:pt>
    <dgm:pt modelId="{5B0BD0B4-B176-4358-90B1-F2E068669D37}" type="pres">
      <dgm:prSet presAssocID="{5ABFDAD6-029A-48F0-8717-00F5E2DD3D77}" presName="node" presStyleLbl="node1" presStyleIdx="4" presStyleCnt="6">
        <dgm:presLayoutVars>
          <dgm:bulletEnabled val="1"/>
        </dgm:presLayoutVars>
      </dgm:prSet>
      <dgm:spPr/>
    </dgm:pt>
    <dgm:pt modelId="{2333F3D4-7247-4AD3-B433-CC85365954AB}" type="pres">
      <dgm:prSet presAssocID="{4B68FDAC-635C-4E4A-8F01-A591F704C901}" presName="sibTrans" presStyleLbl="sibTrans1D1" presStyleIdx="4" presStyleCnt="5"/>
      <dgm:spPr/>
    </dgm:pt>
    <dgm:pt modelId="{B565B40F-4278-4241-BE96-7A7963A19C9D}" type="pres">
      <dgm:prSet presAssocID="{4B68FDAC-635C-4E4A-8F01-A591F704C901}" presName="connectorText" presStyleLbl="sibTrans1D1" presStyleIdx="4" presStyleCnt="5"/>
      <dgm:spPr/>
    </dgm:pt>
    <dgm:pt modelId="{12701734-B4B0-400D-9303-5ABA7C01015A}" type="pres">
      <dgm:prSet presAssocID="{99140FD1-CA0A-411F-9694-34DBA3348809}" presName="node" presStyleLbl="node1" presStyleIdx="5" presStyleCnt="6">
        <dgm:presLayoutVars>
          <dgm:bulletEnabled val="1"/>
        </dgm:presLayoutVars>
      </dgm:prSet>
      <dgm:spPr/>
    </dgm:pt>
  </dgm:ptLst>
  <dgm:cxnLst>
    <dgm:cxn modelId="{66F36302-D2D7-450F-8E51-1A232D32821B}" type="presOf" srcId="{B794D4F9-BEF8-4259-AA61-03B38D4329C3}" destId="{D29E3801-3030-42A7-BCE4-907FEF35D971}" srcOrd="1" destOrd="0" presId="urn:microsoft.com/office/officeart/2016/7/layout/RepeatingBendingProcessNew"/>
    <dgm:cxn modelId="{5230C202-E298-43CB-98DC-AB27A2F443BB}" type="presOf" srcId="{5ABFDAD6-029A-48F0-8717-00F5E2DD3D77}" destId="{5B0BD0B4-B176-4358-90B1-F2E068669D37}" srcOrd="0" destOrd="0" presId="urn:microsoft.com/office/officeart/2016/7/layout/RepeatingBendingProcessNew"/>
    <dgm:cxn modelId="{CD4AE709-82D3-471E-A1E7-3D6AA7F58C70}" type="presOf" srcId="{4B68FDAC-635C-4E4A-8F01-A591F704C901}" destId="{B565B40F-4278-4241-BE96-7A7963A19C9D}" srcOrd="1" destOrd="0" presId="urn:microsoft.com/office/officeart/2016/7/layout/RepeatingBendingProcessNew"/>
    <dgm:cxn modelId="{AD1F160C-32D7-4506-AD49-5C96D84DFDFB}" type="presOf" srcId="{58A9E81B-28D0-4384-A71C-F4E294E70F56}" destId="{15577F43-76A7-46BF-898E-E265D4A113F0}" srcOrd="0" destOrd="0" presId="urn:microsoft.com/office/officeart/2016/7/layout/RepeatingBendingProcessNew"/>
    <dgm:cxn modelId="{C709FA15-DB0E-4AD4-963E-BD88FC0AD6D4}" srcId="{86A051E3-7C0E-4765-A8E7-E84B4A2C9901}" destId="{5B2BDFA3-280A-4425-B1ED-D88932D497F0}" srcOrd="0" destOrd="0" parTransId="{542367C2-E15F-4FEF-8DDA-64F664E46FDF}" sibTransId="{9221A56E-0ADC-4463-B745-9901159A1FE8}"/>
    <dgm:cxn modelId="{DD69B91D-0FAB-434F-8D8D-0B55AD4EAC94}" type="presOf" srcId="{58A9E81B-28D0-4384-A71C-F4E294E70F56}" destId="{0CEAC635-9688-41EF-8A9B-B4867BF8DEE8}" srcOrd="1" destOrd="0" presId="urn:microsoft.com/office/officeart/2016/7/layout/RepeatingBendingProcessNew"/>
    <dgm:cxn modelId="{34620D23-2E96-4A38-9B1C-0E2225BBFFD8}" type="presOf" srcId="{4B68FDAC-635C-4E4A-8F01-A591F704C901}" destId="{2333F3D4-7247-4AD3-B433-CC85365954AB}" srcOrd="0" destOrd="0" presId="urn:microsoft.com/office/officeart/2016/7/layout/RepeatingBendingProcessNew"/>
    <dgm:cxn modelId="{A6CD5F2F-094D-4E36-8345-1665EA26E2E4}" srcId="{4B219971-4DF2-471C-B209-7D83EDB3D6FA}" destId="{99140FD1-CA0A-411F-9694-34DBA3348809}" srcOrd="5" destOrd="0" parTransId="{C49711E8-F955-4D8F-BB3C-BC6DF4EFB185}" sibTransId="{517517BE-52BA-4A31-92C1-E3060667E7B1}"/>
    <dgm:cxn modelId="{74FAB033-40C1-4C51-A25F-B4FE4CC064D7}" srcId="{14A09815-A5CF-4A58-8946-FA3FB647445E}" destId="{86A6C9B2-7222-465A-9A23-2921B1DA05B5}" srcOrd="0" destOrd="0" parTransId="{F90CBA90-32DD-42EF-8A75-DC09C7C0C871}" sibTransId="{C3E5BDAD-D1FB-4F64-981C-FD760BC0254D}"/>
    <dgm:cxn modelId="{B9D3213B-BA3C-4551-A32A-14690A979C4C}" type="presOf" srcId="{6C2F0C06-4A41-4FD5-BFD4-1665FAE4E287}" destId="{80EB6FF4-090B-4214-BAA8-18BC52880E16}" srcOrd="1" destOrd="0" presId="urn:microsoft.com/office/officeart/2016/7/layout/RepeatingBendingProcessNew"/>
    <dgm:cxn modelId="{85E5C13B-4789-45F2-8402-F27CB9C59EF6}" srcId="{4B219971-4DF2-471C-B209-7D83EDB3D6FA}" destId="{0E5A0BBE-4E27-4D15-AD8B-C37D94058BF6}" srcOrd="1" destOrd="0" parTransId="{928C8D1C-2443-4447-8CCA-95766213BD78}" sibTransId="{58A9E81B-28D0-4384-A71C-F4E294E70F56}"/>
    <dgm:cxn modelId="{7467695F-52B6-411D-8CA0-125EE7C66237}" type="presOf" srcId="{EAEA159A-DB6B-4D6B-85E7-73DFE61C9F1F}" destId="{FB272477-51C6-4B30-800B-30B2F89FAE37}" srcOrd="1" destOrd="0" presId="urn:microsoft.com/office/officeart/2016/7/layout/RepeatingBendingProcessNew"/>
    <dgm:cxn modelId="{7D306F66-8605-402E-86CA-208522621004}" type="presOf" srcId="{B794D4F9-BEF8-4259-AA61-03B38D4329C3}" destId="{D166CDAF-2D63-4C29-94FD-F4B7E88E16F0}" srcOrd="0" destOrd="0" presId="urn:microsoft.com/office/officeart/2016/7/layout/RepeatingBendingProcessNew"/>
    <dgm:cxn modelId="{C8D6374B-468E-43FE-B26A-BA595B068FA9}" type="presOf" srcId="{5B2BDFA3-280A-4425-B1ED-D88932D497F0}" destId="{86A13721-7BAA-4755-9CF2-502D831F29E9}" srcOrd="0" destOrd="1" presId="urn:microsoft.com/office/officeart/2016/7/layout/RepeatingBendingProcessNew"/>
    <dgm:cxn modelId="{917E1C56-E671-4271-AECA-7BC7F1654E61}" type="presOf" srcId="{4B219971-4DF2-471C-B209-7D83EDB3D6FA}" destId="{2E4A149E-7191-4FA5-8D00-514451E70833}" srcOrd="0" destOrd="0" presId="urn:microsoft.com/office/officeart/2016/7/layout/RepeatingBendingProcessNew"/>
    <dgm:cxn modelId="{6A251981-8868-4E0B-B977-69DB58675267}" srcId="{4B219971-4DF2-471C-B209-7D83EDB3D6FA}" destId="{6FDE4EB2-6E24-49BF-B2F1-98BC05E15611}" srcOrd="3" destOrd="0" parTransId="{8E5B1830-EF44-484F-9E1A-1AA7004A72BA}" sibTransId="{6C2F0C06-4A41-4FD5-BFD4-1665FAE4E287}"/>
    <dgm:cxn modelId="{B1A3DF88-8C9D-42BC-BE8B-A3909C8F6B31}" type="presOf" srcId="{14A09815-A5CF-4A58-8946-FA3FB647445E}" destId="{AA0F7C11-08A4-4949-87C7-6E9BA7806184}" srcOrd="0" destOrd="0" presId="urn:microsoft.com/office/officeart/2016/7/layout/RepeatingBendingProcessNew"/>
    <dgm:cxn modelId="{FE6E659C-0215-4830-834C-E7411AFDF295}" type="presOf" srcId="{6C2F0C06-4A41-4FD5-BFD4-1665FAE4E287}" destId="{0A758024-3EC2-411E-8F31-4FF219D0AFC2}" srcOrd="0" destOrd="0" presId="urn:microsoft.com/office/officeart/2016/7/layout/RepeatingBendingProcessNew"/>
    <dgm:cxn modelId="{FC707CA6-4E7E-4A92-B1D2-542C6CF98623}" srcId="{4B219971-4DF2-471C-B209-7D83EDB3D6FA}" destId="{86A051E3-7C0E-4765-A8E7-E84B4A2C9901}" srcOrd="0" destOrd="0" parTransId="{25D8CDD8-F2C1-48F8-9294-EBAC7A2D1AEF}" sibTransId="{B794D4F9-BEF8-4259-AA61-03B38D4329C3}"/>
    <dgm:cxn modelId="{943180B0-954A-48C2-A41F-5C91193DBEBE}" srcId="{4B219971-4DF2-471C-B209-7D83EDB3D6FA}" destId="{14A09815-A5CF-4A58-8946-FA3FB647445E}" srcOrd="2" destOrd="0" parTransId="{85937D0E-FAEF-4945-B88D-CC0183D22483}" sibTransId="{EAEA159A-DB6B-4D6B-85E7-73DFE61C9F1F}"/>
    <dgm:cxn modelId="{1673ADC4-34F4-4118-A8B1-1D07886A567E}" type="presOf" srcId="{6FDE4EB2-6E24-49BF-B2F1-98BC05E15611}" destId="{13DA4F20-5546-4D17-B5AE-F8E48A93A5CE}" srcOrd="0" destOrd="0" presId="urn:microsoft.com/office/officeart/2016/7/layout/RepeatingBendingProcessNew"/>
    <dgm:cxn modelId="{B64985CE-EB53-4639-B6AB-65F45AA9FDF5}" type="presOf" srcId="{EAEA159A-DB6B-4D6B-85E7-73DFE61C9F1F}" destId="{CB49E1BE-BCEE-4C8A-98E5-6A9FE7BBA8FE}" srcOrd="0" destOrd="0" presId="urn:microsoft.com/office/officeart/2016/7/layout/RepeatingBendingProcessNew"/>
    <dgm:cxn modelId="{57CE4BD7-1BD2-4253-8817-2D53AF2B4CB7}" type="presOf" srcId="{86A6C9B2-7222-465A-9A23-2921B1DA05B5}" destId="{AA0F7C11-08A4-4949-87C7-6E9BA7806184}" srcOrd="0" destOrd="1" presId="urn:microsoft.com/office/officeart/2016/7/layout/RepeatingBendingProcessNew"/>
    <dgm:cxn modelId="{870DB0E6-5DF5-4CF3-985F-E6AA1BFFC8C5}" srcId="{4B219971-4DF2-471C-B209-7D83EDB3D6FA}" destId="{5ABFDAD6-029A-48F0-8717-00F5E2DD3D77}" srcOrd="4" destOrd="0" parTransId="{EC85D9C7-00D5-423C-A196-2481CCDB9CF5}" sibTransId="{4B68FDAC-635C-4E4A-8F01-A591F704C901}"/>
    <dgm:cxn modelId="{FD8FC1E6-90C8-4F4C-AA12-531985040F20}" type="presOf" srcId="{0E5A0BBE-4E27-4D15-AD8B-C37D94058BF6}" destId="{25870517-0441-44D9-A83D-CBBF64828510}" srcOrd="0" destOrd="0" presId="urn:microsoft.com/office/officeart/2016/7/layout/RepeatingBendingProcessNew"/>
    <dgm:cxn modelId="{611ECEEF-6C3F-43BB-A46B-7FDACE8D77B2}" type="presOf" srcId="{86A051E3-7C0E-4765-A8E7-E84B4A2C9901}" destId="{86A13721-7BAA-4755-9CF2-502D831F29E9}" srcOrd="0" destOrd="0" presId="urn:microsoft.com/office/officeart/2016/7/layout/RepeatingBendingProcessNew"/>
    <dgm:cxn modelId="{1FA4BDF5-CF2C-403B-BD52-24B7553A1B65}" type="presOf" srcId="{99140FD1-CA0A-411F-9694-34DBA3348809}" destId="{12701734-B4B0-400D-9303-5ABA7C01015A}" srcOrd="0" destOrd="0" presId="urn:microsoft.com/office/officeart/2016/7/layout/RepeatingBendingProcessNew"/>
    <dgm:cxn modelId="{5EE4281D-0AF9-46FC-8710-03D10CEA61B7}" type="presParOf" srcId="{2E4A149E-7191-4FA5-8D00-514451E70833}" destId="{86A13721-7BAA-4755-9CF2-502D831F29E9}" srcOrd="0" destOrd="0" presId="urn:microsoft.com/office/officeart/2016/7/layout/RepeatingBendingProcessNew"/>
    <dgm:cxn modelId="{2D68896F-CA1D-4E67-9F5E-321E4A99E9D2}" type="presParOf" srcId="{2E4A149E-7191-4FA5-8D00-514451E70833}" destId="{D166CDAF-2D63-4C29-94FD-F4B7E88E16F0}" srcOrd="1" destOrd="0" presId="urn:microsoft.com/office/officeart/2016/7/layout/RepeatingBendingProcessNew"/>
    <dgm:cxn modelId="{BADC84B8-9CF4-41E5-8003-545582B26ECD}" type="presParOf" srcId="{D166CDAF-2D63-4C29-94FD-F4B7E88E16F0}" destId="{D29E3801-3030-42A7-BCE4-907FEF35D971}" srcOrd="0" destOrd="0" presId="urn:microsoft.com/office/officeart/2016/7/layout/RepeatingBendingProcessNew"/>
    <dgm:cxn modelId="{2F62E501-A793-4D70-AAD4-5EFC2839FC9F}" type="presParOf" srcId="{2E4A149E-7191-4FA5-8D00-514451E70833}" destId="{25870517-0441-44D9-A83D-CBBF64828510}" srcOrd="2" destOrd="0" presId="urn:microsoft.com/office/officeart/2016/7/layout/RepeatingBendingProcessNew"/>
    <dgm:cxn modelId="{75A09926-0672-46A2-8717-2FB86778293C}" type="presParOf" srcId="{2E4A149E-7191-4FA5-8D00-514451E70833}" destId="{15577F43-76A7-46BF-898E-E265D4A113F0}" srcOrd="3" destOrd="0" presId="urn:microsoft.com/office/officeart/2016/7/layout/RepeatingBendingProcessNew"/>
    <dgm:cxn modelId="{314264E4-1C22-466D-BC97-B64A2A82010D}" type="presParOf" srcId="{15577F43-76A7-46BF-898E-E265D4A113F0}" destId="{0CEAC635-9688-41EF-8A9B-B4867BF8DEE8}" srcOrd="0" destOrd="0" presId="urn:microsoft.com/office/officeart/2016/7/layout/RepeatingBendingProcessNew"/>
    <dgm:cxn modelId="{134A643B-BA14-43D6-AD2E-041EADDBF1E4}" type="presParOf" srcId="{2E4A149E-7191-4FA5-8D00-514451E70833}" destId="{AA0F7C11-08A4-4949-87C7-6E9BA7806184}" srcOrd="4" destOrd="0" presId="urn:microsoft.com/office/officeart/2016/7/layout/RepeatingBendingProcessNew"/>
    <dgm:cxn modelId="{4D03143A-29FF-4D4D-9262-52CECF315D80}" type="presParOf" srcId="{2E4A149E-7191-4FA5-8D00-514451E70833}" destId="{CB49E1BE-BCEE-4C8A-98E5-6A9FE7BBA8FE}" srcOrd="5" destOrd="0" presId="urn:microsoft.com/office/officeart/2016/7/layout/RepeatingBendingProcessNew"/>
    <dgm:cxn modelId="{05C323EE-736A-409B-9506-CD7096A36DF5}" type="presParOf" srcId="{CB49E1BE-BCEE-4C8A-98E5-6A9FE7BBA8FE}" destId="{FB272477-51C6-4B30-800B-30B2F89FAE37}" srcOrd="0" destOrd="0" presId="urn:microsoft.com/office/officeart/2016/7/layout/RepeatingBendingProcessNew"/>
    <dgm:cxn modelId="{8D0E6DC6-6804-4CEF-9A92-739F2A3B504B}" type="presParOf" srcId="{2E4A149E-7191-4FA5-8D00-514451E70833}" destId="{13DA4F20-5546-4D17-B5AE-F8E48A93A5CE}" srcOrd="6" destOrd="0" presId="urn:microsoft.com/office/officeart/2016/7/layout/RepeatingBendingProcessNew"/>
    <dgm:cxn modelId="{458C27F4-BC53-4386-9979-79D57A61D415}" type="presParOf" srcId="{2E4A149E-7191-4FA5-8D00-514451E70833}" destId="{0A758024-3EC2-411E-8F31-4FF219D0AFC2}" srcOrd="7" destOrd="0" presId="urn:microsoft.com/office/officeart/2016/7/layout/RepeatingBendingProcessNew"/>
    <dgm:cxn modelId="{B4388688-CA70-4B47-B54B-8A488BB712C8}" type="presParOf" srcId="{0A758024-3EC2-411E-8F31-4FF219D0AFC2}" destId="{80EB6FF4-090B-4214-BAA8-18BC52880E16}" srcOrd="0" destOrd="0" presId="urn:microsoft.com/office/officeart/2016/7/layout/RepeatingBendingProcessNew"/>
    <dgm:cxn modelId="{C6DFEED0-B237-42B4-9C0F-4F31ED5E1750}" type="presParOf" srcId="{2E4A149E-7191-4FA5-8D00-514451E70833}" destId="{5B0BD0B4-B176-4358-90B1-F2E068669D37}" srcOrd="8" destOrd="0" presId="urn:microsoft.com/office/officeart/2016/7/layout/RepeatingBendingProcessNew"/>
    <dgm:cxn modelId="{B2FF23F5-6172-472B-AD61-E4EFFBFAE68A}" type="presParOf" srcId="{2E4A149E-7191-4FA5-8D00-514451E70833}" destId="{2333F3D4-7247-4AD3-B433-CC85365954AB}" srcOrd="9" destOrd="0" presId="urn:microsoft.com/office/officeart/2016/7/layout/RepeatingBendingProcessNew"/>
    <dgm:cxn modelId="{3C546BED-CF50-4592-92D7-8F75BC404FA2}" type="presParOf" srcId="{2333F3D4-7247-4AD3-B433-CC85365954AB}" destId="{B565B40F-4278-4241-BE96-7A7963A19C9D}" srcOrd="0" destOrd="0" presId="urn:microsoft.com/office/officeart/2016/7/layout/RepeatingBendingProcessNew"/>
    <dgm:cxn modelId="{1ECD68D8-7FCF-4785-B648-7FFD860012EC}" type="presParOf" srcId="{2E4A149E-7191-4FA5-8D00-514451E70833}" destId="{12701734-B4B0-400D-9303-5ABA7C01015A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119ACCE-4742-4DCC-BBE7-535EE80EE9F0}" type="doc">
      <dgm:prSet loTypeId="urn:microsoft.com/office/officeart/2005/8/layout/vList5" loCatId="list" qsTypeId="urn:microsoft.com/office/officeart/2005/8/quickstyle/simple1#6" qsCatId="simple" csTypeId="urn:microsoft.com/office/officeart/2005/8/colors/colorful1#3" csCatId="colorful" phldr="1"/>
      <dgm:spPr/>
      <dgm:t>
        <a:bodyPr/>
        <a:lstStyle/>
        <a:p>
          <a:endParaRPr lang="en-US"/>
        </a:p>
      </dgm:t>
    </dgm:pt>
    <dgm:pt modelId="{1D77ACA8-B9BB-43D8-871D-993B74D442DA}">
      <dgm:prSet/>
      <dgm:spPr/>
      <dgm:t>
        <a:bodyPr/>
        <a:lstStyle/>
        <a:p>
          <a:r>
            <a:rPr lang="en-US"/>
            <a:t>Labs/Seminars</a:t>
          </a:r>
        </a:p>
      </dgm:t>
    </dgm:pt>
    <dgm:pt modelId="{3E69002D-74B2-4719-ACFD-F14393D1B6EF}" type="parTrans" cxnId="{4974D1BC-2A89-4508-AFC3-7B69122B8FEF}">
      <dgm:prSet/>
      <dgm:spPr/>
      <dgm:t>
        <a:bodyPr/>
        <a:lstStyle/>
        <a:p>
          <a:endParaRPr lang="en-US"/>
        </a:p>
      </dgm:t>
    </dgm:pt>
    <dgm:pt modelId="{F1092905-CE2C-45F8-9A2F-103604905F46}" type="sibTrans" cxnId="{4974D1BC-2A89-4508-AFC3-7B69122B8FEF}">
      <dgm:prSet/>
      <dgm:spPr/>
      <dgm:t>
        <a:bodyPr/>
        <a:lstStyle/>
        <a:p>
          <a:endParaRPr lang="en-US"/>
        </a:p>
      </dgm:t>
    </dgm:pt>
    <dgm:pt modelId="{A1B66120-0570-4D6B-98BD-983E3F89AE05}">
      <dgm:prSet/>
      <dgm:spPr/>
      <dgm:t>
        <a:bodyPr/>
        <a:lstStyle/>
        <a:p>
          <a:r>
            <a:rPr lang="en-US"/>
            <a:t>Might not be running this week; check course outline/Courselink</a:t>
          </a:r>
        </a:p>
      </dgm:t>
    </dgm:pt>
    <dgm:pt modelId="{AC14037A-17CE-4E53-843B-7FC4B1891066}" type="parTrans" cxnId="{2020E3AA-2913-4682-B104-CFC885A59267}">
      <dgm:prSet/>
      <dgm:spPr/>
      <dgm:t>
        <a:bodyPr/>
        <a:lstStyle/>
        <a:p>
          <a:endParaRPr lang="en-US"/>
        </a:p>
      </dgm:t>
    </dgm:pt>
    <dgm:pt modelId="{16D34AED-4720-4DBA-BB17-BB260ACE5882}" type="sibTrans" cxnId="{2020E3AA-2913-4682-B104-CFC885A59267}">
      <dgm:prSet/>
      <dgm:spPr/>
      <dgm:t>
        <a:bodyPr/>
        <a:lstStyle/>
        <a:p>
          <a:endParaRPr lang="en-US"/>
        </a:p>
      </dgm:t>
    </dgm:pt>
    <dgm:pt modelId="{25D1FF1E-86CF-4446-AC35-FFFA17C882C6}">
      <dgm:prSet/>
      <dgm:spPr/>
      <dgm:t>
        <a:bodyPr/>
        <a:lstStyle/>
        <a:p>
          <a:r>
            <a:rPr lang="en-US"/>
            <a:t>Finding classrooms:</a:t>
          </a:r>
        </a:p>
      </dgm:t>
    </dgm:pt>
    <dgm:pt modelId="{9932978D-564C-459C-8BD7-FB3811331F1E}" type="parTrans" cxnId="{981958E6-285F-45A2-8670-8656F0313238}">
      <dgm:prSet/>
      <dgm:spPr/>
      <dgm:t>
        <a:bodyPr/>
        <a:lstStyle/>
        <a:p>
          <a:endParaRPr lang="en-US"/>
        </a:p>
      </dgm:t>
    </dgm:pt>
    <dgm:pt modelId="{F1AFB263-0999-45F0-80EA-B715DEF813CE}" type="sibTrans" cxnId="{981958E6-285F-45A2-8670-8656F0313238}">
      <dgm:prSet/>
      <dgm:spPr/>
      <dgm:t>
        <a:bodyPr/>
        <a:lstStyle/>
        <a:p>
          <a:endParaRPr lang="en-US"/>
        </a:p>
      </dgm:t>
    </dgm:pt>
    <dgm:pt modelId="{0C9ABB24-8C45-4DE0-B8BE-3B41810C231C}">
      <dgm:prSet/>
      <dgm:spPr/>
      <dgm:t>
        <a:bodyPr/>
        <a:lstStyle/>
        <a:p>
          <a:r>
            <a:rPr lang="en-US">
              <a:hlinkClick xmlns:r="http://schemas.openxmlformats.org/officeDocument/2006/relationships" r:id="rId1"/>
            </a:rPr>
            <a:t>https://classfind.com/guelph</a:t>
          </a:r>
          <a:endParaRPr lang="en-US"/>
        </a:p>
      </dgm:t>
    </dgm:pt>
    <dgm:pt modelId="{26DD6D8F-5527-445D-8507-A9F0D1651494}" type="parTrans" cxnId="{34916FB2-6986-48DC-BBE6-976E75395015}">
      <dgm:prSet/>
      <dgm:spPr/>
      <dgm:t>
        <a:bodyPr/>
        <a:lstStyle/>
        <a:p>
          <a:endParaRPr lang="en-US"/>
        </a:p>
      </dgm:t>
    </dgm:pt>
    <dgm:pt modelId="{13293E86-6320-4BC9-A6B4-2E6EE7923A0F}" type="sibTrans" cxnId="{34916FB2-6986-48DC-BBE6-976E75395015}">
      <dgm:prSet/>
      <dgm:spPr/>
      <dgm:t>
        <a:bodyPr/>
        <a:lstStyle/>
        <a:p>
          <a:endParaRPr lang="en-US"/>
        </a:p>
      </dgm:t>
    </dgm:pt>
    <dgm:pt modelId="{41B613E7-04DD-46D7-A2EA-12C6B2C5585F}">
      <dgm:prSet/>
      <dgm:spPr/>
      <dgm:t>
        <a:bodyPr/>
        <a:lstStyle/>
        <a:p>
          <a:r>
            <a:rPr lang="en-US">
              <a:hlinkClick xmlns:r="http://schemas.openxmlformats.org/officeDocument/2006/relationships" r:id="rId2"/>
            </a:rPr>
            <a:t>https://www.uoguelph.ca/registrar/scheduling/buildingcodes-col</a:t>
          </a:r>
          <a:r>
            <a:rPr lang="en-US"/>
            <a:t> </a:t>
          </a:r>
        </a:p>
      </dgm:t>
    </dgm:pt>
    <dgm:pt modelId="{2206B2D0-F621-407E-B8DF-3F4CA2DC7131}" type="parTrans" cxnId="{74FB4B0E-250D-45B2-A4D4-74BC36BD1EAC}">
      <dgm:prSet/>
      <dgm:spPr/>
      <dgm:t>
        <a:bodyPr/>
        <a:lstStyle/>
        <a:p>
          <a:endParaRPr lang="en-US"/>
        </a:p>
      </dgm:t>
    </dgm:pt>
    <dgm:pt modelId="{3D4B7D86-C67F-4359-B845-04C7DEF9ECB4}" type="sibTrans" cxnId="{74FB4B0E-250D-45B2-A4D4-74BC36BD1EAC}">
      <dgm:prSet/>
      <dgm:spPr/>
      <dgm:t>
        <a:bodyPr/>
        <a:lstStyle/>
        <a:p>
          <a:endParaRPr lang="en-US"/>
        </a:p>
      </dgm:t>
    </dgm:pt>
    <dgm:pt modelId="{E0973A75-733C-4A73-AF2B-AE566913710A}">
      <dgm:prSet/>
      <dgm:spPr/>
      <dgm:t>
        <a:bodyPr/>
        <a:lstStyle/>
        <a:p>
          <a:r>
            <a:rPr lang="en-US"/>
            <a:t>Know the academic policies! </a:t>
          </a:r>
        </a:p>
      </dgm:t>
    </dgm:pt>
    <dgm:pt modelId="{E244D970-F8B2-44DE-92B2-9EC97A602C17}" type="parTrans" cxnId="{35FFF18A-E30C-4016-AE08-814E86A69A6C}">
      <dgm:prSet/>
      <dgm:spPr/>
      <dgm:t>
        <a:bodyPr/>
        <a:lstStyle/>
        <a:p>
          <a:endParaRPr lang="en-US"/>
        </a:p>
      </dgm:t>
    </dgm:pt>
    <dgm:pt modelId="{F0C15817-7B74-440F-AB67-0E21469AFC39}" type="sibTrans" cxnId="{35FFF18A-E30C-4016-AE08-814E86A69A6C}">
      <dgm:prSet/>
      <dgm:spPr/>
      <dgm:t>
        <a:bodyPr/>
        <a:lstStyle/>
        <a:p>
          <a:endParaRPr lang="en-US"/>
        </a:p>
      </dgm:t>
    </dgm:pt>
    <dgm:pt modelId="{42B8B30A-0D3E-4407-9CCE-D147F9610877}">
      <dgm:prSet/>
      <dgm:spPr/>
      <dgm:t>
        <a:bodyPr/>
        <a:lstStyle/>
        <a:p>
          <a:r>
            <a:rPr lang="en-US" dirty="0"/>
            <a:t>For example, the continuation of studies and student's rights and responsibilities; summer courses count!</a:t>
          </a:r>
        </a:p>
      </dgm:t>
    </dgm:pt>
    <dgm:pt modelId="{EBEC24A4-A59F-417C-9D3D-00606B7856B1}" type="parTrans" cxnId="{1B9D4A3D-D9FE-46B5-9A5E-BB2B6E366795}">
      <dgm:prSet/>
      <dgm:spPr/>
      <dgm:t>
        <a:bodyPr/>
        <a:lstStyle/>
        <a:p>
          <a:endParaRPr lang="en-US"/>
        </a:p>
      </dgm:t>
    </dgm:pt>
    <dgm:pt modelId="{4029A61C-DDA9-4A47-A564-B6B1383B9B22}" type="sibTrans" cxnId="{1B9D4A3D-D9FE-46B5-9A5E-BB2B6E366795}">
      <dgm:prSet/>
      <dgm:spPr/>
      <dgm:t>
        <a:bodyPr/>
        <a:lstStyle/>
        <a:p>
          <a:endParaRPr lang="en-US"/>
        </a:p>
      </dgm:t>
    </dgm:pt>
    <dgm:pt modelId="{E78D2786-ECFB-4FF9-BD64-C12594537806}" type="pres">
      <dgm:prSet presAssocID="{6119ACCE-4742-4DCC-BBE7-535EE80EE9F0}" presName="Name0" presStyleCnt="0">
        <dgm:presLayoutVars>
          <dgm:dir/>
          <dgm:animLvl val="lvl"/>
          <dgm:resizeHandles val="exact"/>
        </dgm:presLayoutVars>
      </dgm:prSet>
      <dgm:spPr/>
    </dgm:pt>
    <dgm:pt modelId="{AFD687B6-B0E5-44C4-B635-B12B43C0AEF7}" type="pres">
      <dgm:prSet presAssocID="{1D77ACA8-B9BB-43D8-871D-993B74D442DA}" presName="linNode" presStyleCnt="0"/>
      <dgm:spPr/>
    </dgm:pt>
    <dgm:pt modelId="{8ACCA3A8-CE28-4639-8C2E-AF9B1B257957}" type="pres">
      <dgm:prSet presAssocID="{1D77ACA8-B9BB-43D8-871D-993B74D442DA}" presName="parentText" presStyleLbl="node1" presStyleIdx="0" presStyleCnt="3">
        <dgm:presLayoutVars>
          <dgm:chMax val="1"/>
          <dgm:bulletEnabled val="1"/>
        </dgm:presLayoutVars>
      </dgm:prSet>
      <dgm:spPr/>
    </dgm:pt>
    <dgm:pt modelId="{8D75031A-AB27-4118-B3E9-A6F283A3382A}" type="pres">
      <dgm:prSet presAssocID="{1D77ACA8-B9BB-43D8-871D-993B74D442DA}" presName="descendantText" presStyleLbl="alignAccFollowNode1" presStyleIdx="0" presStyleCnt="3">
        <dgm:presLayoutVars>
          <dgm:bulletEnabled val="1"/>
        </dgm:presLayoutVars>
      </dgm:prSet>
      <dgm:spPr/>
    </dgm:pt>
    <dgm:pt modelId="{F9AF7ADB-9A2F-4169-A3F7-77B98857470B}" type="pres">
      <dgm:prSet presAssocID="{F1092905-CE2C-45F8-9A2F-103604905F46}" presName="sp" presStyleCnt="0"/>
      <dgm:spPr/>
    </dgm:pt>
    <dgm:pt modelId="{D57C1D72-B810-466B-B59D-992CDEEB786A}" type="pres">
      <dgm:prSet presAssocID="{25D1FF1E-86CF-4446-AC35-FFFA17C882C6}" presName="linNode" presStyleCnt="0"/>
      <dgm:spPr/>
    </dgm:pt>
    <dgm:pt modelId="{5074A953-4DC2-44DF-A199-3F181D13AF9F}" type="pres">
      <dgm:prSet presAssocID="{25D1FF1E-86CF-4446-AC35-FFFA17C882C6}" presName="parentText" presStyleLbl="node1" presStyleIdx="1" presStyleCnt="3">
        <dgm:presLayoutVars>
          <dgm:chMax val="1"/>
          <dgm:bulletEnabled val="1"/>
        </dgm:presLayoutVars>
      </dgm:prSet>
      <dgm:spPr/>
    </dgm:pt>
    <dgm:pt modelId="{84326D79-1577-409B-BB3B-B16D45160780}" type="pres">
      <dgm:prSet presAssocID="{25D1FF1E-86CF-4446-AC35-FFFA17C882C6}" presName="descendantText" presStyleLbl="alignAccFollowNode1" presStyleIdx="1" presStyleCnt="3">
        <dgm:presLayoutVars>
          <dgm:bulletEnabled val="1"/>
        </dgm:presLayoutVars>
      </dgm:prSet>
      <dgm:spPr/>
    </dgm:pt>
    <dgm:pt modelId="{AA480A2F-FF46-4269-8EE1-CFF007B491CB}" type="pres">
      <dgm:prSet presAssocID="{F1AFB263-0999-45F0-80EA-B715DEF813CE}" presName="sp" presStyleCnt="0"/>
      <dgm:spPr/>
    </dgm:pt>
    <dgm:pt modelId="{B19490DD-4DCC-4D62-8A17-6F18C99344DF}" type="pres">
      <dgm:prSet presAssocID="{E0973A75-733C-4A73-AF2B-AE566913710A}" presName="linNode" presStyleCnt="0"/>
      <dgm:spPr/>
    </dgm:pt>
    <dgm:pt modelId="{4902FE5C-7BF3-4581-8C3F-9ADAFAAD8C85}" type="pres">
      <dgm:prSet presAssocID="{E0973A75-733C-4A73-AF2B-AE566913710A}" presName="parentText" presStyleLbl="node1" presStyleIdx="2" presStyleCnt="3">
        <dgm:presLayoutVars>
          <dgm:chMax val="1"/>
          <dgm:bulletEnabled val="1"/>
        </dgm:presLayoutVars>
      </dgm:prSet>
      <dgm:spPr/>
    </dgm:pt>
    <dgm:pt modelId="{C4DCACC9-BB41-48C0-BC8E-6934E7DA287E}" type="pres">
      <dgm:prSet presAssocID="{E0973A75-733C-4A73-AF2B-AE566913710A}" presName="descendantText" presStyleLbl="alignAccFollowNode1" presStyleIdx="2" presStyleCnt="3">
        <dgm:presLayoutVars>
          <dgm:bulletEnabled val="1"/>
        </dgm:presLayoutVars>
      </dgm:prSet>
      <dgm:spPr/>
    </dgm:pt>
  </dgm:ptLst>
  <dgm:cxnLst>
    <dgm:cxn modelId="{74FB4B0E-250D-45B2-A4D4-74BC36BD1EAC}" srcId="{25D1FF1E-86CF-4446-AC35-FFFA17C882C6}" destId="{41B613E7-04DD-46D7-A2EA-12C6B2C5585F}" srcOrd="1" destOrd="0" parTransId="{2206B2D0-F621-407E-B8DF-3F4CA2DC7131}" sibTransId="{3D4B7D86-C67F-4359-B845-04C7DEF9ECB4}"/>
    <dgm:cxn modelId="{E96BD22F-34FC-401A-8B24-60F665081C2E}" type="presOf" srcId="{25D1FF1E-86CF-4446-AC35-FFFA17C882C6}" destId="{5074A953-4DC2-44DF-A199-3F181D13AF9F}" srcOrd="0" destOrd="0" presId="urn:microsoft.com/office/officeart/2005/8/layout/vList5"/>
    <dgm:cxn modelId="{1B9D4A3D-D9FE-46B5-9A5E-BB2B6E366795}" srcId="{E0973A75-733C-4A73-AF2B-AE566913710A}" destId="{42B8B30A-0D3E-4407-9CCE-D147F9610877}" srcOrd="0" destOrd="0" parTransId="{EBEC24A4-A59F-417C-9D3D-00606B7856B1}" sibTransId="{4029A61C-DDA9-4A47-A564-B6B1383B9B22}"/>
    <dgm:cxn modelId="{11660461-A9BA-4C9F-B5CF-C2FC28BA91A4}" type="presOf" srcId="{0C9ABB24-8C45-4DE0-B8BE-3B41810C231C}" destId="{84326D79-1577-409B-BB3B-B16D45160780}" srcOrd="0" destOrd="0" presId="urn:microsoft.com/office/officeart/2005/8/layout/vList5"/>
    <dgm:cxn modelId="{D69AFD6A-4CD1-45C9-9A0C-4AD7C9B752CD}" type="presOf" srcId="{42B8B30A-0D3E-4407-9CCE-D147F9610877}" destId="{C4DCACC9-BB41-48C0-BC8E-6934E7DA287E}" srcOrd="0" destOrd="0" presId="urn:microsoft.com/office/officeart/2005/8/layout/vList5"/>
    <dgm:cxn modelId="{F6B24272-D6C9-4E8A-B415-A49A26CFFF67}" type="presOf" srcId="{A1B66120-0570-4D6B-98BD-983E3F89AE05}" destId="{8D75031A-AB27-4118-B3E9-A6F283A3382A}" srcOrd="0" destOrd="0" presId="urn:microsoft.com/office/officeart/2005/8/layout/vList5"/>
    <dgm:cxn modelId="{B6685874-31CF-4A5A-861D-8BF31B3BEDBE}" type="presOf" srcId="{6119ACCE-4742-4DCC-BBE7-535EE80EE9F0}" destId="{E78D2786-ECFB-4FF9-BD64-C12594537806}" srcOrd="0" destOrd="0" presId="urn:microsoft.com/office/officeart/2005/8/layout/vList5"/>
    <dgm:cxn modelId="{35FFF18A-E30C-4016-AE08-814E86A69A6C}" srcId="{6119ACCE-4742-4DCC-BBE7-535EE80EE9F0}" destId="{E0973A75-733C-4A73-AF2B-AE566913710A}" srcOrd="2" destOrd="0" parTransId="{E244D970-F8B2-44DE-92B2-9EC97A602C17}" sibTransId="{F0C15817-7B74-440F-AB67-0E21469AFC39}"/>
    <dgm:cxn modelId="{6339068F-0959-43E3-AE5A-D03FCF8E4FB6}" type="presOf" srcId="{E0973A75-733C-4A73-AF2B-AE566913710A}" destId="{4902FE5C-7BF3-4581-8C3F-9ADAFAAD8C85}" srcOrd="0" destOrd="0" presId="urn:microsoft.com/office/officeart/2005/8/layout/vList5"/>
    <dgm:cxn modelId="{2020E3AA-2913-4682-B104-CFC885A59267}" srcId="{1D77ACA8-B9BB-43D8-871D-993B74D442DA}" destId="{A1B66120-0570-4D6B-98BD-983E3F89AE05}" srcOrd="0" destOrd="0" parTransId="{AC14037A-17CE-4E53-843B-7FC4B1891066}" sibTransId="{16D34AED-4720-4DBA-BB17-BB260ACE5882}"/>
    <dgm:cxn modelId="{34916FB2-6986-48DC-BBE6-976E75395015}" srcId="{25D1FF1E-86CF-4446-AC35-FFFA17C882C6}" destId="{0C9ABB24-8C45-4DE0-B8BE-3B41810C231C}" srcOrd="0" destOrd="0" parTransId="{26DD6D8F-5527-445D-8507-A9F0D1651494}" sibTransId="{13293E86-6320-4BC9-A6B4-2E6EE7923A0F}"/>
    <dgm:cxn modelId="{6CD055B2-6F19-4AD7-9FBA-596FED1A5A7F}" type="presOf" srcId="{41B613E7-04DD-46D7-A2EA-12C6B2C5585F}" destId="{84326D79-1577-409B-BB3B-B16D45160780}" srcOrd="0" destOrd="1" presId="urn:microsoft.com/office/officeart/2005/8/layout/vList5"/>
    <dgm:cxn modelId="{4974D1BC-2A89-4508-AFC3-7B69122B8FEF}" srcId="{6119ACCE-4742-4DCC-BBE7-535EE80EE9F0}" destId="{1D77ACA8-B9BB-43D8-871D-993B74D442DA}" srcOrd="0" destOrd="0" parTransId="{3E69002D-74B2-4719-ACFD-F14393D1B6EF}" sibTransId="{F1092905-CE2C-45F8-9A2F-103604905F46}"/>
    <dgm:cxn modelId="{0BA283DE-340E-4B7D-8D32-E810E8ACAFE9}" type="presOf" srcId="{1D77ACA8-B9BB-43D8-871D-993B74D442DA}" destId="{8ACCA3A8-CE28-4639-8C2E-AF9B1B257957}" srcOrd="0" destOrd="0" presId="urn:microsoft.com/office/officeart/2005/8/layout/vList5"/>
    <dgm:cxn modelId="{981958E6-285F-45A2-8670-8656F0313238}" srcId="{6119ACCE-4742-4DCC-BBE7-535EE80EE9F0}" destId="{25D1FF1E-86CF-4446-AC35-FFFA17C882C6}" srcOrd="1" destOrd="0" parTransId="{9932978D-564C-459C-8BD7-FB3811331F1E}" sibTransId="{F1AFB263-0999-45F0-80EA-B715DEF813CE}"/>
    <dgm:cxn modelId="{02FB35A8-CDB8-4A95-8FA6-122D99AACCFB}" type="presParOf" srcId="{E78D2786-ECFB-4FF9-BD64-C12594537806}" destId="{AFD687B6-B0E5-44C4-B635-B12B43C0AEF7}" srcOrd="0" destOrd="0" presId="urn:microsoft.com/office/officeart/2005/8/layout/vList5"/>
    <dgm:cxn modelId="{161BD0FB-178E-42DD-8928-6E0DCF540EDC}" type="presParOf" srcId="{AFD687B6-B0E5-44C4-B635-B12B43C0AEF7}" destId="{8ACCA3A8-CE28-4639-8C2E-AF9B1B257957}" srcOrd="0" destOrd="0" presId="urn:microsoft.com/office/officeart/2005/8/layout/vList5"/>
    <dgm:cxn modelId="{E1B91B50-59CC-43DE-B078-FD5DCEAD5085}" type="presParOf" srcId="{AFD687B6-B0E5-44C4-B635-B12B43C0AEF7}" destId="{8D75031A-AB27-4118-B3E9-A6F283A3382A}" srcOrd="1" destOrd="0" presId="urn:microsoft.com/office/officeart/2005/8/layout/vList5"/>
    <dgm:cxn modelId="{C438B506-4853-4554-89A7-20B246A86A98}" type="presParOf" srcId="{E78D2786-ECFB-4FF9-BD64-C12594537806}" destId="{F9AF7ADB-9A2F-4169-A3F7-77B98857470B}" srcOrd="1" destOrd="0" presId="urn:microsoft.com/office/officeart/2005/8/layout/vList5"/>
    <dgm:cxn modelId="{C82C5740-2426-41FF-92FC-CBC84C07416F}" type="presParOf" srcId="{E78D2786-ECFB-4FF9-BD64-C12594537806}" destId="{D57C1D72-B810-466B-B59D-992CDEEB786A}" srcOrd="2" destOrd="0" presId="urn:microsoft.com/office/officeart/2005/8/layout/vList5"/>
    <dgm:cxn modelId="{7BE81019-1A60-4312-8109-47E463B786FD}" type="presParOf" srcId="{D57C1D72-B810-466B-B59D-992CDEEB786A}" destId="{5074A953-4DC2-44DF-A199-3F181D13AF9F}" srcOrd="0" destOrd="0" presId="urn:microsoft.com/office/officeart/2005/8/layout/vList5"/>
    <dgm:cxn modelId="{0A1CF971-8291-4090-99C8-528E762F4050}" type="presParOf" srcId="{D57C1D72-B810-466B-B59D-992CDEEB786A}" destId="{84326D79-1577-409B-BB3B-B16D45160780}" srcOrd="1" destOrd="0" presId="urn:microsoft.com/office/officeart/2005/8/layout/vList5"/>
    <dgm:cxn modelId="{EAB82022-3869-4E6A-B0DA-C56A11C6D00D}" type="presParOf" srcId="{E78D2786-ECFB-4FF9-BD64-C12594537806}" destId="{AA480A2F-FF46-4269-8EE1-CFF007B491CB}" srcOrd="3" destOrd="0" presId="urn:microsoft.com/office/officeart/2005/8/layout/vList5"/>
    <dgm:cxn modelId="{4F66B82E-F968-489F-BABC-90EC01BBE9DC}" type="presParOf" srcId="{E78D2786-ECFB-4FF9-BD64-C12594537806}" destId="{B19490DD-4DCC-4D62-8A17-6F18C99344DF}" srcOrd="4" destOrd="0" presId="urn:microsoft.com/office/officeart/2005/8/layout/vList5"/>
    <dgm:cxn modelId="{2B8C69D0-FE83-4B18-A3DD-FCEB642F2FFB}" type="presParOf" srcId="{B19490DD-4DCC-4D62-8A17-6F18C99344DF}" destId="{4902FE5C-7BF3-4581-8C3F-9ADAFAAD8C85}" srcOrd="0" destOrd="0" presId="urn:microsoft.com/office/officeart/2005/8/layout/vList5"/>
    <dgm:cxn modelId="{ADD9AAE7-69FE-4EC9-9AF1-AE75EEA4DBCF}" type="presParOf" srcId="{B19490DD-4DCC-4D62-8A17-6F18C99344DF}" destId="{C4DCACC9-BB41-48C0-BC8E-6934E7DA287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3DB749D-9AFE-410E-99A8-E002EBE236AF}" type="doc">
      <dgm:prSet loTypeId="urn:microsoft.com/office/officeart/2018/5/layout/CenteredIconLabelDescriptionList" loCatId="icon" qsTypeId="urn:microsoft.com/office/officeart/2005/8/quickstyle/simple1#7" qsCatId="simple" csTypeId="urn:microsoft.com/office/officeart/2018/5/colors/Iconchunking_neutralbg_colorful2" csCatId="colorful" phldr="1"/>
      <dgm:spPr/>
      <dgm:t>
        <a:bodyPr/>
        <a:lstStyle/>
        <a:p>
          <a:endParaRPr lang="en-US"/>
        </a:p>
      </dgm:t>
    </dgm:pt>
    <dgm:pt modelId="{885B360B-1AD6-4A1F-A862-6385C88C44BA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/>
            <a:t>Last day to add classes:</a:t>
          </a:r>
          <a:endParaRPr lang="en-US"/>
        </a:p>
      </dgm:t>
    </dgm:pt>
    <dgm:pt modelId="{F8ABB09E-2778-40FC-8A8C-3D037EEA8A49}" type="parTrans" cxnId="{F9529837-1D80-4E60-93D5-B4272B65BB27}">
      <dgm:prSet/>
      <dgm:spPr/>
      <dgm:t>
        <a:bodyPr/>
        <a:lstStyle/>
        <a:p>
          <a:endParaRPr lang="en-US"/>
        </a:p>
      </dgm:t>
    </dgm:pt>
    <dgm:pt modelId="{CF161414-4ED6-49D4-9DCC-50367B34E3C7}" type="sibTrans" cxnId="{F9529837-1D80-4E60-93D5-B4272B65BB27}">
      <dgm:prSet/>
      <dgm:spPr/>
      <dgm:t>
        <a:bodyPr/>
        <a:lstStyle/>
        <a:p>
          <a:endParaRPr lang="en-US"/>
        </a:p>
      </dgm:t>
    </dgm:pt>
    <dgm:pt modelId="{23BE46A9-7424-4E40-B47F-176C48D17187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dirty="0"/>
            <a:t>September 18</a:t>
          </a:r>
          <a:r>
            <a:rPr lang="en-CA" baseline="30000" dirty="0"/>
            <a:t>th</a:t>
          </a:r>
          <a:endParaRPr lang="en-US" dirty="0"/>
        </a:p>
      </dgm:t>
    </dgm:pt>
    <dgm:pt modelId="{2F3848DD-B8CC-4640-BAF8-B74D81212553}" type="parTrans" cxnId="{DE30B138-E9F2-403F-93DB-E042224E87C7}">
      <dgm:prSet/>
      <dgm:spPr/>
      <dgm:t>
        <a:bodyPr/>
        <a:lstStyle/>
        <a:p>
          <a:endParaRPr lang="en-US"/>
        </a:p>
      </dgm:t>
    </dgm:pt>
    <dgm:pt modelId="{B68F61EE-15F6-4AF0-BE50-D75663D28312}" type="sibTrans" cxnId="{DE30B138-E9F2-403F-93DB-E042224E87C7}">
      <dgm:prSet/>
      <dgm:spPr/>
      <dgm:t>
        <a:bodyPr/>
        <a:lstStyle/>
        <a:p>
          <a:endParaRPr lang="en-US"/>
        </a:p>
      </dgm:t>
    </dgm:pt>
    <dgm:pt modelId="{90E1F0D7-77C8-4574-89F3-D160899766E9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/>
            <a:t>Last day to drop classes (Last Class Day):</a:t>
          </a:r>
          <a:endParaRPr lang="en-US"/>
        </a:p>
      </dgm:t>
    </dgm:pt>
    <dgm:pt modelId="{C5BB5FAE-28FC-4A5A-B062-736EB5A1B7CA}" type="parTrans" cxnId="{AE294875-EC90-4E02-B799-4B7FFCA695D9}">
      <dgm:prSet/>
      <dgm:spPr/>
      <dgm:t>
        <a:bodyPr/>
        <a:lstStyle/>
        <a:p>
          <a:endParaRPr lang="en-US"/>
        </a:p>
      </dgm:t>
    </dgm:pt>
    <dgm:pt modelId="{FDFAA0EC-6936-4A8E-8A43-F504514DCA45}" type="sibTrans" cxnId="{AE294875-EC90-4E02-B799-4B7FFCA695D9}">
      <dgm:prSet/>
      <dgm:spPr/>
      <dgm:t>
        <a:bodyPr/>
        <a:lstStyle/>
        <a:p>
          <a:endParaRPr lang="en-US"/>
        </a:p>
      </dgm:t>
    </dgm:pt>
    <dgm:pt modelId="{449DFAE8-A8DA-497F-BDFB-BF74CF7CB96D}">
      <dgm:prSet/>
      <dgm:spPr/>
      <dgm:t>
        <a:bodyPr/>
        <a:lstStyle/>
        <a:p>
          <a:pPr>
            <a:lnSpc>
              <a:spcPct val="100000"/>
            </a:lnSpc>
          </a:pPr>
          <a:r>
            <a:rPr lang="en-CA" dirty="0"/>
            <a:t>December 4</a:t>
          </a:r>
          <a:r>
            <a:rPr lang="en-CA" baseline="30000" dirty="0"/>
            <a:t>th</a:t>
          </a:r>
          <a:r>
            <a:rPr lang="en-CA" dirty="0"/>
            <a:t> </a:t>
          </a:r>
          <a:endParaRPr lang="en-US" dirty="0"/>
        </a:p>
      </dgm:t>
    </dgm:pt>
    <dgm:pt modelId="{BF5E27A1-C1A6-48F4-9DBE-265B9BB9224D}" type="parTrans" cxnId="{29E90B30-AB9C-458D-9C74-8B218851C49F}">
      <dgm:prSet/>
      <dgm:spPr/>
      <dgm:t>
        <a:bodyPr/>
        <a:lstStyle/>
        <a:p>
          <a:endParaRPr lang="en-US"/>
        </a:p>
      </dgm:t>
    </dgm:pt>
    <dgm:pt modelId="{6EA9FC4E-E549-412C-9330-093BCF139FB3}" type="sibTrans" cxnId="{29E90B30-AB9C-458D-9C74-8B218851C49F}">
      <dgm:prSet/>
      <dgm:spPr/>
      <dgm:t>
        <a:bodyPr/>
        <a:lstStyle/>
        <a:p>
          <a:endParaRPr lang="en-US"/>
        </a:p>
      </dgm:t>
    </dgm:pt>
    <dgm:pt modelId="{8818D845-CEE1-4ED3-98A8-E82F34A09CE4}">
      <dgm:prSet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CA" dirty="0"/>
            <a:t>Schedule of Dates:</a:t>
          </a:r>
          <a:endParaRPr lang="en-US" dirty="0"/>
        </a:p>
      </dgm:t>
    </dgm:pt>
    <dgm:pt modelId="{87BE904D-D098-455C-A27D-19C83BA45994}" type="parTrans" cxnId="{3B0B3140-84E5-4BFD-A927-4E3BC07984B7}">
      <dgm:prSet/>
      <dgm:spPr/>
      <dgm:t>
        <a:bodyPr/>
        <a:lstStyle/>
        <a:p>
          <a:endParaRPr lang="en-US"/>
        </a:p>
      </dgm:t>
    </dgm:pt>
    <dgm:pt modelId="{7C5F7280-7E41-493D-8F50-D6C20F2638C8}" type="sibTrans" cxnId="{3B0B3140-84E5-4BFD-A927-4E3BC07984B7}">
      <dgm:prSet/>
      <dgm:spPr/>
      <dgm:t>
        <a:bodyPr/>
        <a:lstStyle/>
        <a:p>
          <a:endParaRPr lang="en-US"/>
        </a:p>
      </dgm:t>
    </dgm:pt>
    <dgm:pt modelId="{DE5146BF-75A5-459F-8BB2-7291F46640D5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EE8101C6-8F6D-42A3-99A7-0E9CA065CA84}" type="parTrans" cxnId="{D6A5A65A-D998-4F5A-B968-D91B345C8300}">
      <dgm:prSet/>
      <dgm:spPr/>
      <dgm:t>
        <a:bodyPr/>
        <a:lstStyle/>
        <a:p>
          <a:endParaRPr lang="en-US"/>
        </a:p>
      </dgm:t>
    </dgm:pt>
    <dgm:pt modelId="{48BA0058-C99C-4912-BEF1-C85C24A0DCFE}" type="sibTrans" cxnId="{D6A5A65A-D998-4F5A-B968-D91B345C8300}">
      <dgm:prSet/>
      <dgm:spPr/>
      <dgm:t>
        <a:bodyPr/>
        <a:lstStyle/>
        <a:p>
          <a:endParaRPr lang="en-US"/>
        </a:p>
      </dgm:t>
    </dgm:pt>
    <dgm:pt modelId="{9F473EFB-23C7-4F31-A00E-DC5879A1198C}" type="pres">
      <dgm:prSet presAssocID="{63DB749D-9AFE-410E-99A8-E002EBE236AF}" presName="root" presStyleCnt="0">
        <dgm:presLayoutVars>
          <dgm:dir/>
          <dgm:resizeHandles val="exact"/>
        </dgm:presLayoutVars>
      </dgm:prSet>
      <dgm:spPr/>
    </dgm:pt>
    <dgm:pt modelId="{E48B178D-356F-43AF-9DB1-33050DB34BB3}" type="pres">
      <dgm:prSet presAssocID="{885B360B-1AD6-4A1F-A862-6385C88C44BA}" presName="compNode" presStyleCnt="0"/>
      <dgm:spPr/>
    </dgm:pt>
    <dgm:pt modelId="{B890B9AE-0921-499A-937C-D34DF6862F8C}" type="pres">
      <dgm:prSet presAssocID="{885B360B-1AD6-4A1F-A862-6385C88C44BA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d Book"/>
        </a:ext>
      </dgm:extLst>
    </dgm:pt>
    <dgm:pt modelId="{F5450891-AE80-4C0F-9042-56EE462E806C}" type="pres">
      <dgm:prSet presAssocID="{885B360B-1AD6-4A1F-A862-6385C88C44BA}" presName="iconSpace" presStyleCnt="0"/>
      <dgm:spPr/>
    </dgm:pt>
    <dgm:pt modelId="{5E11883C-7AF7-40CE-838E-91FAC84BD8EC}" type="pres">
      <dgm:prSet presAssocID="{885B360B-1AD6-4A1F-A862-6385C88C44BA}" presName="parTx" presStyleLbl="revTx" presStyleIdx="0" presStyleCnt="6">
        <dgm:presLayoutVars>
          <dgm:chMax val="0"/>
          <dgm:chPref val="0"/>
        </dgm:presLayoutVars>
      </dgm:prSet>
      <dgm:spPr/>
    </dgm:pt>
    <dgm:pt modelId="{8B803715-5392-446A-809A-0477007D7CB5}" type="pres">
      <dgm:prSet presAssocID="{885B360B-1AD6-4A1F-A862-6385C88C44BA}" presName="txSpace" presStyleCnt="0"/>
      <dgm:spPr/>
    </dgm:pt>
    <dgm:pt modelId="{D92DB345-9D51-43E9-8509-4E4BE994C349}" type="pres">
      <dgm:prSet presAssocID="{885B360B-1AD6-4A1F-A862-6385C88C44BA}" presName="desTx" presStyleLbl="revTx" presStyleIdx="1" presStyleCnt="6">
        <dgm:presLayoutVars/>
      </dgm:prSet>
      <dgm:spPr/>
    </dgm:pt>
    <dgm:pt modelId="{20CFB73B-2782-4637-8A2D-43CC3403F2B4}" type="pres">
      <dgm:prSet presAssocID="{CF161414-4ED6-49D4-9DCC-50367B34E3C7}" presName="sibTrans" presStyleCnt="0"/>
      <dgm:spPr/>
    </dgm:pt>
    <dgm:pt modelId="{ED6AE3BB-2F18-4C1F-8F39-4792D2C42222}" type="pres">
      <dgm:prSet presAssocID="{90E1F0D7-77C8-4574-89F3-D160899766E9}" presName="compNode" presStyleCnt="0"/>
      <dgm:spPr/>
    </dgm:pt>
    <dgm:pt modelId="{164A0AB1-A66F-4052-9F8F-109EBF98DE05}" type="pres">
      <dgm:prSet presAssocID="{90E1F0D7-77C8-4574-89F3-D160899766E9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955C3AD-6D50-4047-8453-6E7F65021556}" type="pres">
      <dgm:prSet presAssocID="{90E1F0D7-77C8-4574-89F3-D160899766E9}" presName="iconSpace" presStyleCnt="0"/>
      <dgm:spPr/>
    </dgm:pt>
    <dgm:pt modelId="{8AE3B2CE-8B70-4BA9-AC14-998F38F53C30}" type="pres">
      <dgm:prSet presAssocID="{90E1F0D7-77C8-4574-89F3-D160899766E9}" presName="parTx" presStyleLbl="revTx" presStyleIdx="2" presStyleCnt="6">
        <dgm:presLayoutVars>
          <dgm:chMax val="0"/>
          <dgm:chPref val="0"/>
        </dgm:presLayoutVars>
      </dgm:prSet>
      <dgm:spPr/>
    </dgm:pt>
    <dgm:pt modelId="{E1C763D1-A811-44BC-AA67-922EB10051F7}" type="pres">
      <dgm:prSet presAssocID="{90E1F0D7-77C8-4574-89F3-D160899766E9}" presName="txSpace" presStyleCnt="0"/>
      <dgm:spPr/>
    </dgm:pt>
    <dgm:pt modelId="{4447674B-D879-4857-9181-ED0CE94E0E0A}" type="pres">
      <dgm:prSet presAssocID="{90E1F0D7-77C8-4574-89F3-D160899766E9}" presName="desTx" presStyleLbl="revTx" presStyleIdx="3" presStyleCnt="6">
        <dgm:presLayoutVars/>
      </dgm:prSet>
      <dgm:spPr/>
    </dgm:pt>
    <dgm:pt modelId="{B29E1B26-CA40-481A-A446-ACF3055CBF04}" type="pres">
      <dgm:prSet presAssocID="{FDFAA0EC-6936-4A8E-8A43-F504514DCA45}" presName="sibTrans" presStyleCnt="0"/>
      <dgm:spPr/>
    </dgm:pt>
    <dgm:pt modelId="{D4E8CE41-7BBE-4A0A-991F-2435F8570E51}" type="pres">
      <dgm:prSet presAssocID="{8818D845-CEE1-4ED3-98A8-E82F34A09CE4}" presName="compNode" presStyleCnt="0"/>
      <dgm:spPr/>
    </dgm:pt>
    <dgm:pt modelId="{5F81F277-D692-41C0-B680-E9DB5BD1D360}" type="pres">
      <dgm:prSet presAssocID="{8818D845-CEE1-4ED3-98A8-E82F34A09CE4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ily Calendar"/>
        </a:ext>
      </dgm:extLst>
    </dgm:pt>
    <dgm:pt modelId="{47B25640-0ECE-418F-A125-429AF87B7435}" type="pres">
      <dgm:prSet presAssocID="{8818D845-CEE1-4ED3-98A8-E82F34A09CE4}" presName="iconSpace" presStyleCnt="0"/>
      <dgm:spPr/>
    </dgm:pt>
    <dgm:pt modelId="{D584526B-A9C4-4745-80DC-004FB48BD474}" type="pres">
      <dgm:prSet presAssocID="{8818D845-CEE1-4ED3-98A8-E82F34A09CE4}" presName="parTx" presStyleLbl="revTx" presStyleIdx="4" presStyleCnt="6">
        <dgm:presLayoutVars>
          <dgm:chMax val="0"/>
          <dgm:chPref val="0"/>
        </dgm:presLayoutVars>
      </dgm:prSet>
      <dgm:spPr/>
    </dgm:pt>
    <dgm:pt modelId="{084688E7-93BC-460A-8ECE-9556B785D0C6}" type="pres">
      <dgm:prSet presAssocID="{8818D845-CEE1-4ED3-98A8-E82F34A09CE4}" presName="txSpace" presStyleCnt="0"/>
      <dgm:spPr/>
    </dgm:pt>
    <dgm:pt modelId="{8E1DBCA6-7661-46F1-A049-BBAE307C8A98}" type="pres">
      <dgm:prSet presAssocID="{8818D845-CEE1-4ED3-98A8-E82F34A09CE4}" presName="desTx" presStyleLbl="revTx" presStyleIdx="5" presStyleCnt="6">
        <dgm:presLayoutVars/>
      </dgm:prSet>
      <dgm:spPr/>
    </dgm:pt>
  </dgm:ptLst>
  <dgm:cxnLst>
    <dgm:cxn modelId="{319F5808-C1CE-4E90-A201-11E80E7FB5D4}" type="presOf" srcId="{449DFAE8-A8DA-497F-BDFB-BF74CF7CB96D}" destId="{4447674B-D879-4857-9181-ED0CE94E0E0A}" srcOrd="0" destOrd="0" presId="urn:microsoft.com/office/officeart/2018/5/layout/CenteredIconLabelDescriptionList"/>
    <dgm:cxn modelId="{795BA20C-3300-4AD5-9E70-BE0CF0E525B3}" type="presOf" srcId="{DE5146BF-75A5-459F-8BB2-7291F46640D5}" destId="{8E1DBCA6-7661-46F1-A049-BBAE307C8A98}" srcOrd="0" destOrd="0" presId="urn:microsoft.com/office/officeart/2018/5/layout/CenteredIconLabelDescriptionList"/>
    <dgm:cxn modelId="{57CD4C1B-228D-4111-87E7-01C097E0746D}" type="presOf" srcId="{63DB749D-9AFE-410E-99A8-E002EBE236AF}" destId="{9F473EFB-23C7-4F31-A00E-DC5879A1198C}" srcOrd="0" destOrd="0" presId="urn:microsoft.com/office/officeart/2018/5/layout/CenteredIconLabelDescriptionList"/>
    <dgm:cxn modelId="{1356A921-3AF5-44AF-A37F-D655AB56F3D2}" type="presOf" srcId="{23BE46A9-7424-4E40-B47F-176C48D17187}" destId="{D92DB345-9D51-43E9-8509-4E4BE994C349}" srcOrd="0" destOrd="0" presId="urn:microsoft.com/office/officeart/2018/5/layout/CenteredIconLabelDescriptionList"/>
    <dgm:cxn modelId="{29E90B30-AB9C-458D-9C74-8B218851C49F}" srcId="{90E1F0D7-77C8-4574-89F3-D160899766E9}" destId="{449DFAE8-A8DA-497F-BDFB-BF74CF7CB96D}" srcOrd="0" destOrd="0" parTransId="{BF5E27A1-C1A6-48F4-9DBE-265B9BB9224D}" sibTransId="{6EA9FC4E-E549-412C-9330-093BCF139FB3}"/>
    <dgm:cxn modelId="{F9529837-1D80-4E60-93D5-B4272B65BB27}" srcId="{63DB749D-9AFE-410E-99A8-E002EBE236AF}" destId="{885B360B-1AD6-4A1F-A862-6385C88C44BA}" srcOrd="0" destOrd="0" parTransId="{F8ABB09E-2778-40FC-8A8C-3D037EEA8A49}" sibTransId="{CF161414-4ED6-49D4-9DCC-50367B34E3C7}"/>
    <dgm:cxn modelId="{DE30B138-E9F2-403F-93DB-E042224E87C7}" srcId="{885B360B-1AD6-4A1F-A862-6385C88C44BA}" destId="{23BE46A9-7424-4E40-B47F-176C48D17187}" srcOrd="0" destOrd="0" parTransId="{2F3848DD-B8CC-4640-BAF8-B74D81212553}" sibTransId="{B68F61EE-15F6-4AF0-BE50-D75663D28312}"/>
    <dgm:cxn modelId="{3B0B3140-84E5-4BFD-A927-4E3BC07984B7}" srcId="{63DB749D-9AFE-410E-99A8-E002EBE236AF}" destId="{8818D845-CEE1-4ED3-98A8-E82F34A09CE4}" srcOrd="2" destOrd="0" parTransId="{87BE904D-D098-455C-A27D-19C83BA45994}" sibTransId="{7C5F7280-7E41-493D-8F50-D6C20F2638C8}"/>
    <dgm:cxn modelId="{719A1E4B-4382-4A39-B63E-91B60DDB1A9A}" type="presOf" srcId="{885B360B-1AD6-4A1F-A862-6385C88C44BA}" destId="{5E11883C-7AF7-40CE-838E-91FAC84BD8EC}" srcOrd="0" destOrd="0" presId="urn:microsoft.com/office/officeart/2018/5/layout/CenteredIconLabelDescriptionList"/>
    <dgm:cxn modelId="{AE294875-EC90-4E02-B799-4B7FFCA695D9}" srcId="{63DB749D-9AFE-410E-99A8-E002EBE236AF}" destId="{90E1F0D7-77C8-4574-89F3-D160899766E9}" srcOrd="1" destOrd="0" parTransId="{C5BB5FAE-28FC-4A5A-B062-736EB5A1B7CA}" sibTransId="{FDFAA0EC-6936-4A8E-8A43-F504514DCA45}"/>
    <dgm:cxn modelId="{D6A5A65A-D998-4F5A-B968-D91B345C8300}" srcId="{8818D845-CEE1-4ED3-98A8-E82F34A09CE4}" destId="{DE5146BF-75A5-459F-8BB2-7291F46640D5}" srcOrd="0" destOrd="0" parTransId="{EE8101C6-8F6D-42A3-99A7-0E9CA065CA84}" sibTransId="{48BA0058-C99C-4912-BEF1-C85C24A0DCFE}"/>
    <dgm:cxn modelId="{0A0A2EB4-A4B5-42A6-8816-8A51FE9508F7}" type="presOf" srcId="{8818D845-CEE1-4ED3-98A8-E82F34A09CE4}" destId="{D584526B-A9C4-4745-80DC-004FB48BD474}" srcOrd="0" destOrd="0" presId="urn:microsoft.com/office/officeart/2018/5/layout/CenteredIconLabelDescriptionList"/>
    <dgm:cxn modelId="{891729C4-B660-45DE-9BBC-FBC27744D428}" type="presOf" srcId="{90E1F0D7-77C8-4574-89F3-D160899766E9}" destId="{8AE3B2CE-8B70-4BA9-AC14-998F38F53C30}" srcOrd="0" destOrd="0" presId="urn:microsoft.com/office/officeart/2018/5/layout/CenteredIconLabelDescriptionList"/>
    <dgm:cxn modelId="{C015312C-6360-4CA9-BDA8-096562E7DABE}" type="presParOf" srcId="{9F473EFB-23C7-4F31-A00E-DC5879A1198C}" destId="{E48B178D-356F-43AF-9DB1-33050DB34BB3}" srcOrd="0" destOrd="0" presId="urn:microsoft.com/office/officeart/2018/5/layout/CenteredIconLabelDescriptionList"/>
    <dgm:cxn modelId="{2D4F0148-CE11-4018-8BCB-C17BBA4EEFDB}" type="presParOf" srcId="{E48B178D-356F-43AF-9DB1-33050DB34BB3}" destId="{B890B9AE-0921-499A-937C-D34DF6862F8C}" srcOrd="0" destOrd="0" presId="urn:microsoft.com/office/officeart/2018/5/layout/CenteredIconLabelDescriptionList"/>
    <dgm:cxn modelId="{5802A6C8-57D1-45C4-9EDA-870CD0B3A562}" type="presParOf" srcId="{E48B178D-356F-43AF-9DB1-33050DB34BB3}" destId="{F5450891-AE80-4C0F-9042-56EE462E806C}" srcOrd="1" destOrd="0" presId="urn:microsoft.com/office/officeart/2018/5/layout/CenteredIconLabelDescriptionList"/>
    <dgm:cxn modelId="{0A88425C-2A07-44B9-9F17-0FC2CFF9C01D}" type="presParOf" srcId="{E48B178D-356F-43AF-9DB1-33050DB34BB3}" destId="{5E11883C-7AF7-40CE-838E-91FAC84BD8EC}" srcOrd="2" destOrd="0" presId="urn:microsoft.com/office/officeart/2018/5/layout/CenteredIconLabelDescriptionList"/>
    <dgm:cxn modelId="{C7511DC3-A82B-438F-A266-AAABB8D7419D}" type="presParOf" srcId="{E48B178D-356F-43AF-9DB1-33050DB34BB3}" destId="{8B803715-5392-446A-809A-0477007D7CB5}" srcOrd="3" destOrd="0" presId="urn:microsoft.com/office/officeart/2018/5/layout/CenteredIconLabelDescriptionList"/>
    <dgm:cxn modelId="{EF75D86E-8AE3-435D-B5FD-DE125A88B527}" type="presParOf" srcId="{E48B178D-356F-43AF-9DB1-33050DB34BB3}" destId="{D92DB345-9D51-43E9-8509-4E4BE994C349}" srcOrd="4" destOrd="0" presId="urn:microsoft.com/office/officeart/2018/5/layout/CenteredIconLabelDescriptionList"/>
    <dgm:cxn modelId="{A51FE515-CC26-4458-9368-1F2F002E7CE7}" type="presParOf" srcId="{9F473EFB-23C7-4F31-A00E-DC5879A1198C}" destId="{20CFB73B-2782-4637-8A2D-43CC3403F2B4}" srcOrd="1" destOrd="0" presId="urn:microsoft.com/office/officeart/2018/5/layout/CenteredIconLabelDescriptionList"/>
    <dgm:cxn modelId="{4C3ABBC6-9812-4B5C-A1F8-5A9CEFD71236}" type="presParOf" srcId="{9F473EFB-23C7-4F31-A00E-DC5879A1198C}" destId="{ED6AE3BB-2F18-4C1F-8F39-4792D2C42222}" srcOrd="2" destOrd="0" presId="urn:microsoft.com/office/officeart/2018/5/layout/CenteredIconLabelDescriptionList"/>
    <dgm:cxn modelId="{86973FB4-0FC7-4B14-9A24-52EE24974AA1}" type="presParOf" srcId="{ED6AE3BB-2F18-4C1F-8F39-4792D2C42222}" destId="{164A0AB1-A66F-4052-9F8F-109EBF98DE05}" srcOrd="0" destOrd="0" presId="urn:microsoft.com/office/officeart/2018/5/layout/CenteredIconLabelDescriptionList"/>
    <dgm:cxn modelId="{AA0C0819-1983-4A61-A7D2-4CC3F6625682}" type="presParOf" srcId="{ED6AE3BB-2F18-4C1F-8F39-4792D2C42222}" destId="{7955C3AD-6D50-4047-8453-6E7F65021556}" srcOrd="1" destOrd="0" presId="urn:microsoft.com/office/officeart/2018/5/layout/CenteredIconLabelDescriptionList"/>
    <dgm:cxn modelId="{0DFEBFC5-235D-4F45-8801-53D0B6437A2A}" type="presParOf" srcId="{ED6AE3BB-2F18-4C1F-8F39-4792D2C42222}" destId="{8AE3B2CE-8B70-4BA9-AC14-998F38F53C30}" srcOrd="2" destOrd="0" presId="urn:microsoft.com/office/officeart/2018/5/layout/CenteredIconLabelDescriptionList"/>
    <dgm:cxn modelId="{B1406DE4-1913-481F-952A-D84C4EC2E8B9}" type="presParOf" srcId="{ED6AE3BB-2F18-4C1F-8F39-4792D2C42222}" destId="{E1C763D1-A811-44BC-AA67-922EB10051F7}" srcOrd="3" destOrd="0" presId="urn:microsoft.com/office/officeart/2018/5/layout/CenteredIconLabelDescriptionList"/>
    <dgm:cxn modelId="{D4B90F0F-DCEA-4955-8A03-D2B9AC45BCC4}" type="presParOf" srcId="{ED6AE3BB-2F18-4C1F-8F39-4792D2C42222}" destId="{4447674B-D879-4857-9181-ED0CE94E0E0A}" srcOrd="4" destOrd="0" presId="urn:microsoft.com/office/officeart/2018/5/layout/CenteredIconLabelDescriptionList"/>
    <dgm:cxn modelId="{EB7ED9D0-9BEA-48E1-A28F-6E27F7ACF8D5}" type="presParOf" srcId="{9F473EFB-23C7-4F31-A00E-DC5879A1198C}" destId="{B29E1B26-CA40-481A-A446-ACF3055CBF04}" srcOrd="3" destOrd="0" presId="urn:microsoft.com/office/officeart/2018/5/layout/CenteredIconLabelDescriptionList"/>
    <dgm:cxn modelId="{7F986F01-05CD-4B38-880A-327B11FEDC8C}" type="presParOf" srcId="{9F473EFB-23C7-4F31-A00E-DC5879A1198C}" destId="{D4E8CE41-7BBE-4A0A-991F-2435F8570E51}" srcOrd="4" destOrd="0" presId="urn:microsoft.com/office/officeart/2018/5/layout/CenteredIconLabelDescriptionList"/>
    <dgm:cxn modelId="{7BE1DB87-CB0D-483A-9F06-EAED203ACA83}" type="presParOf" srcId="{D4E8CE41-7BBE-4A0A-991F-2435F8570E51}" destId="{5F81F277-D692-41C0-B680-E9DB5BD1D360}" srcOrd="0" destOrd="0" presId="urn:microsoft.com/office/officeart/2018/5/layout/CenteredIconLabelDescriptionList"/>
    <dgm:cxn modelId="{C3EC7BFF-AE0B-4104-82FA-63C928E21877}" type="presParOf" srcId="{D4E8CE41-7BBE-4A0A-991F-2435F8570E51}" destId="{47B25640-0ECE-418F-A125-429AF87B7435}" srcOrd="1" destOrd="0" presId="urn:microsoft.com/office/officeart/2018/5/layout/CenteredIconLabelDescriptionList"/>
    <dgm:cxn modelId="{C42B94BD-1F3C-4896-89A3-35E80358D40C}" type="presParOf" srcId="{D4E8CE41-7BBE-4A0A-991F-2435F8570E51}" destId="{D584526B-A9C4-4745-80DC-004FB48BD474}" srcOrd="2" destOrd="0" presId="urn:microsoft.com/office/officeart/2018/5/layout/CenteredIconLabelDescriptionList"/>
    <dgm:cxn modelId="{E3B33D63-5969-4A69-A799-6E2093057135}" type="presParOf" srcId="{D4E8CE41-7BBE-4A0A-991F-2435F8570E51}" destId="{084688E7-93BC-460A-8ECE-9556B785D0C6}" srcOrd="3" destOrd="0" presId="urn:microsoft.com/office/officeart/2018/5/layout/CenteredIconLabelDescriptionList"/>
    <dgm:cxn modelId="{841B8F02-2D34-47D6-AF97-DA2EFE2B0EB7}" type="presParOf" srcId="{D4E8CE41-7BBE-4A0A-991F-2435F8570E51}" destId="{8E1DBCA6-7661-46F1-A049-BBAE307C8A98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F152AD9-7795-4D0E-955B-3524DC1BE075}" type="doc">
      <dgm:prSet loTypeId="urn:microsoft.com/office/officeart/2018/2/layout/IconLabelDescriptionList" loCatId="icon" qsTypeId="urn:microsoft.com/office/officeart/2005/8/quickstyle/simple1#8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FE80D82-E48B-4557-A579-FD30C5789718}">
      <dgm:prSet/>
      <dgm:spPr/>
      <dgm:t>
        <a:bodyPr/>
        <a:lstStyle/>
        <a:p>
          <a:pPr>
            <a:defRPr b="1"/>
          </a:pPr>
          <a:r>
            <a:rPr lang="en-US"/>
            <a:t>Network</a:t>
          </a:r>
        </a:p>
      </dgm:t>
    </dgm:pt>
    <dgm:pt modelId="{D9A3EDF6-31FC-40FA-B03B-D9F8BBCAD915}" type="parTrans" cxnId="{1298A5F5-60E6-4872-AAA4-906F683228BB}">
      <dgm:prSet/>
      <dgm:spPr/>
      <dgm:t>
        <a:bodyPr/>
        <a:lstStyle/>
        <a:p>
          <a:endParaRPr lang="en-US"/>
        </a:p>
      </dgm:t>
    </dgm:pt>
    <dgm:pt modelId="{85228FC3-CA9B-487F-B664-6AEA762D55DD}" type="sibTrans" cxnId="{1298A5F5-60E6-4872-AAA4-906F683228BB}">
      <dgm:prSet/>
      <dgm:spPr/>
      <dgm:t>
        <a:bodyPr/>
        <a:lstStyle/>
        <a:p>
          <a:endParaRPr lang="en-US"/>
        </a:p>
      </dgm:t>
    </dgm:pt>
    <dgm:pt modelId="{666B0B42-97D7-4EC0-9B0C-3D5C6D38D5EB}">
      <dgm:prSet/>
      <dgm:spPr/>
      <dgm:t>
        <a:bodyPr/>
        <a:lstStyle/>
        <a:p>
          <a:r>
            <a:rPr lang="en-US"/>
            <a:t>Make connections with not only students,  but faculty,  staff and alumni.</a:t>
          </a:r>
        </a:p>
      </dgm:t>
    </dgm:pt>
    <dgm:pt modelId="{541B40A3-DE66-4D04-9138-684C03016C9F}" type="parTrans" cxnId="{79710503-7C5D-480C-BBA8-BF3B0E7996E8}">
      <dgm:prSet/>
      <dgm:spPr/>
      <dgm:t>
        <a:bodyPr/>
        <a:lstStyle/>
        <a:p>
          <a:endParaRPr lang="en-US"/>
        </a:p>
      </dgm:t>
    </dgm:pt>
    <dgm:pt modelId="{EB8E94C2-BA2D-4DF0-B8CF-412D9F97404F}" type="sibTrans" cxnId="{79710503-7C5D-480C-BBA8-BF3B0E7996E8}">
      <dgm:prSet/>
      <dgm:spPr/>
      <dgm:t>
        <a:bodyPr/>
        <a:lstStyle/>
        <a:p>
          <a:endParaRPr lang="en-US"/>
        </a:p>
      </dgm:t>
    </dgm:pt>
    <dgm:pt modelId="{94FE1F89-CDDC-4F68-B979-E050BEE4A4A4}">
      <dgm:prSet/>
      <dgm:spPr/>
      <dgm:t>
        <a:bodyPr/>
        <a:lstStyle/>
        <a:p>
          <a:pPr>
            <a:defRPr b="1"/>
          </a:pPr>
          <a:r>
            <a:rPr lang="en-US"/>
            <a:t>Ask for help</a:t>
          </a:r>
        </a:p>
      </dgm:t>
    </dgm:pt>
    <dgm:pt modelId="{4A3A8211-0DA5-40D3-83ED-0744DF01A32F}" type="parTrans" cxnId="{BCD3ACD5-B107-41FF-816E-3338D09BA9A9}">
      <dgm:prSet/>
      <dgm:spPr/>
      <dgm:t>
        <a:bodyPr/>
        <a:lstStyle/>
        <a:p>
          <a:endParaRPr lang="en-US"/>
        </a:p>
      </dgm:t>
    </dgm:pt>
    <dgm:pt modelId="{B799291D-69EA-4F31-8C22-C2A01A7FD1AC}" type="sibTrans" cxnId="{BCD3ACD5-B107-41FF-816E-3338D09BA9A9}">
      <dgm:prSet/>
      <dgm:spPr/>
      <dgm:t>
        <a:bodyPr/>
        <a:lstStyle/>
        <a:p>
          <a:endParaRPr lang="en-US"/>
        </a:p>
      </dgm:t>
    </dgm:pt>
    <dgm:pt modelId="{530E5C29-4727-4173-86C0-47D27D0E1235}">
      <dgm:prSet/>
      <dgm:spPr/>
      <dgm:t>
        <a:bodyPr/>
        <a:lstStyle/>
        <a:p>
          <a:r>
            <a:rPr lang="en-US"/>
            <a:t>Course selection, job searching, if you are struggling etc.</a:t>
          </a:r>
        </a:p>
      </dgm:t>
    </dgm:pt>
    <dgm:pt modelId="{BA9338A6-1215-4A39-AC6A-326734159B80}" type="parTrans" cxnId="{C21C6125-C8C4-40F3-A319-F9209CBF79DC}">
      <dgm:prSet/>
      <dgm:spPr/>
      <dgm:t>
        <a:bodyPr/>
        <a:lstStyle/>
        <a:p>
          <a:endParaRPr lang="en-US"/>
        </a:p>
      </dgm:t>
    </dgm:pt>
    <dgm:pt modelId="{BE0D1CAF-4038-4AA6-B47E-86E24C83E6F0}" type="sibTrans" cxnId="{C21C6125-C8C4-40F3-A319-F9209CBF79DC}">
      <dgm:prSet/>
      <dgm:spPr/>
      <dgm:t>
        <a:bodyPr/>
        <a:lstStyle/>
        <a:p>
          <a:endParaRPr lang="en-US"/>
        </a:p>
      </dgm:t>
    </dgm:pt>
    <dgm:pt modelId="{259956DF-ED91-4174-A869-C841B9939648}">
      <dgm:prSet/>
      <dgm:spPr/>
      <dgm:t>
        <a:bodyPr/>
        <a:lstStyle/>
        <a:p>
          <a:pPr>
            <a:defRPr b="1"/>
          </a:pPr>
          <a:r>
            <a:rPr lang="en-US"/>
            <a:t>Take Advantage of Resources</a:t>
          </a:r>
        </a:p>
      </dgm:t>
    </dgm:pt>
    <dgm:pt modelId="{8D7001FB-3A43-4D01-A2C6-3577CD29DBC5}" type="parTrans" cxnId="{0A425511-9F6E-4554-B067-1AF04509568D}">
      <dgm:prSet/>
      <dgm:spPr/>
      <dgm:t>
        <a:bodyPr/>
        <a:lstStyle/>
        <a:p>
          <a:endParaRPr lang="en-US"/>
        </a:p>
      </dgm:t>
    </dgm:pt>
    <dgm:pt modelId="{A6DB2FC0-189B-43FA-AA75-F0B9D998103F}" type="sibTrans" cxnId="{0A425511-9F6E-4554-B067-1AF04509568D}">
      <dgm:prSet/>
      <dgm:spPr/>
      <dgm:t>
        <a:bodyPr/>
        <a:lstStyle/>
        <a:p>
          <a:endParaRPr lang="en-US"/>
        </a:p>
      </dgm:t>
    </dgm:pt>
    <dgm:pt modelId="{1F0E4221-268A-408C-8F18-B8146176E808}">
      <dgm:prSet/>
      <dgm:spPr/>
      <dgm:t>
        <a:bodyPr/>
        <a:lstStyle/>
        <a:p>
          <a:r>
            <a:rPr lang="en-US"/>
            <a:t>Chances are, we have a resource for you!</a:t>
          </a:r>
        </a:p>
      </dgm:t>
    </dgm:pt>
    <dgm:pt modelId="{A60ACF2F-400A-4B3A-8EED-8CAE0670692E}" type="parTrans" cxnId="{62701D59-F705-4A2E-8556-7A8201CFF707}">
      <dgm:prSet/>
      <dgm:spPr/>
      <dgm:t>
        <a:bodyPr/>
        <a:lstStyle/>
        <a:p>
          <a:endParaRPr lang="en-US"/>
        </a:p>
      </dgm:t>
    </dgm:pt>
    <dgm:pt modelId="{47105772-49B0-418E-A0EE-14E8A121FD7C}" type="sibTrans" cxnId="{62701D59-F705-4A2E-8556-7A8201CFF707}">
      <dgm:prSet/>
      <dgm:spPr/>
      <dgm:t>
        <a:bodyPr/>
        <a:lstStyle/>
        <a:p>
          <a:endParaRPr lang="en-US"/>
        </a:p>
      </dgm:t>
    </dgm:pt>
    <dgm:pt modelId="{B8DB76A6-3C83-404D-BBCD-6E19CBB1BACD}">
      <dgm:prSet/>
      <dgm:spPr/>
      <dgm:t>
        <a:bodyPr/>
        <a:lstStyle/>
        <a:p>
          <a:pPr>
            <a:defRPr b="1"/>
          </a:pPr>
          <a:r>
            <a:rPr lang="en-US"/>
            <a:t>Explore Opportunities </a:t>
          </a:r>
        </a:p>
      </dgm:t>
    </dgm:pt>
    <dgm:pt modelId="{D69F77ED-D9D1-4168-919A-C882C3638BD6}" type="parTrans" cxnId="{56115333-D7A3-4EAE-BEBA-919B53B53479}">
      <dgm:prSet/>
      <dgm:spPr/>
      <dgm:t>
        <a:bodyPr/>
        <a:lstStyle/>
        <a:p>
          <a:endParaRPr lang="en-US"/>
        </a:p>
      </dgm:t>
    </dgm:pt>
    <dgm:pt modelId="{2B19BEDD-E11F-4022-A28F-1101D43F83D8}" type="sibTrans" cxnId="{56115333-D7A3-4EAE-BEBA-919B53B53479}">
      <dgm:prSet/>
      <dgm:spPr/>
      <dgm:t>
        <a:bodyPr/>
        <a:lstStyle/>
        <a:p>
          <a:endParaRPr lang="en-US"/>
        </a:p>
      </dgm:t>
    </dgm:pt>
    <dgm:pt modelId="{8F0D9F16-36B4-4BF6-AC14-0A180F68891B}">
      <dgm:prSet/>
      <dgm:spPr/>
      <dgm:t>
        <a:bodyPr/>
        <a:lstStyle/>
        <a:p>
          <a:r>
            <a:rPr lang="en-US"/>
            <a:t>Build your marketable skills through various opportunities to get involved.</a:t>
          </a:r>
        </a:p>
      </dgm:t>
    </dgm:pt>
    <dgm:pt modelId="{3401EEC2-FF58-437A-9E22-388BCA3D7A96}" type="parTrans" cxnId="{D9F81F43-6BA7-4F27-B83B-98DE8A1EA39D}">
      <dgm:prSet/>
      <dgm:spPr/>
      <dgm:t>
        <a:bodyPr/>
        <a:lstStyle/>
        <a:p>
          <a:endParaRPr lang="en-US"/>
        </a:p>
      </dgm:t>
    </dgm:pt>
    <dgm:pt modelId="{08018BE8-D574-4C54-9283-66EB2E0A789B}" type="sibTrans" cxnId="{D9F81F43-6BA7-4F27-B83B-98DE8A1EA39D}">
      <dgm:prSet/>
      <dgm:spPr/>
      <dgm:t>
        <a:bodyPr/>
        <a:lstStyle/>
        <a:p>
          <a:endParaRPr lang="en-US"/>
        </a:p>
      </dgm:t>
    </dgm:pt>
    <dgm:pt modelId="{52EF19E8-0F28-4C5D-A5D4-31BCE53F8FFB}">
      <dgm:prSet/>
      <dgm:spPr/>
      <dgm:t>
        <a:bodyPr/>
        <a:lstStyle/>
        <a:p>
          <a:pPr>
            <a:defRPr b="1"/>
          </a:pPr>
          <a:r>
            <a:rPr lang="en-US"/>
            <a:t>Reflect</a:t>
          </a:r>
        </a:p>
      </dgm:t>
    </dgm:pt>
    <dgm:pt modelId="{F0261CFD-53E2-4332-9619-42616C81670C}" type="parTrans" cxnId="{4E3938A6-38F9-44D4-AA20-0AEDFED0E5F5}">
      <dgm:prSet/>
      <dgm:spPr/>
      <dgm:t>
        <a:bodyPr/>
        <a:lstStyle/>
        <a:p>
          <a:endParaRPr lang="en-US"/>
        </a:p>
      </dgm:t>
    </dgm:pt>
    <dgm:pt modelId="{DF610176-9897-46A3-BAFE-2B477E1FD85F}" type="sibTrans" cxnId="{4E3938A6-38F9-44D4-AA20-0AEDFED0E5F5}">
      <dgm:prSet/>
      <dgm:spPr/>
      <dgm:t>
        <a:bodyPr/>
        <a:lstStyle/>
        <a:p>
          <a:endParaRPr lang="en-US"/>
        </a:p>
      </dgm:t>
    </dgm:pt>
    <dgm:pt modelId="{7A141BA6-7796-4488-AC27-FC81AEA1053B}">
      <dgm:prSet/>
      <dgm:spPr/>
      <dgm:t>
        <a:bodyPr/>
        <a:lstStyle/>
        <a:p>
          <a:r>
            <a:rPr lang="en-US"/>
            <a:t>Take the time to think about what you are learning; what skills are you taking away for future employment?</a:t>
          </a:r>
        </a:p>
      </dgm:t>
    </dgm:pt>
    <dgm:pt modelId="{5CC743D5-1232-4982-9CF3-048E1B86C42D}" type="parTrans" cxnId="{40D85583-D405-42C8-9772-006C56524D62}">
      <dgm:prSet/>
      <dgm:spPr/>
      <dgm:t>
        <a:bodyPr/>
        <a:lstStyle/>
        <a:p>
          <a:endParaRPr lang="en-US"/>
        </a:p>
      </dgm:t>
    </dgm:pt>
    <dgm:pt modelId="{0DA1CDB7-C6B9-4AC9-BBA2-71543292E99C}" type="sibTrans" cxnId="{40D85583-D405-42C8-9772-006C56524D62}">
      <dgm:prSet/>
      <dgm:spPr/>
      <dgm:t>
        <a:bodyPr/>
        <a:lstStyle/>
        <a:p>
          <a:endParaRPr lang="en-US"/>
        </a:p>
      </dgm:t>
    </dgm:pt>
    <dgm:pt modelId="{C9BAB7BC-CDD0-4372-8355-E6FCB5901F28}" type="pres">
      <dgm:prSet presAssocID="{AF152AD9-7795-4D0E-955B-3524DC1BE075}" presName="root" presStyleCnt="0">
        <dgm:presLayoutVars>
          <dgm:dir/>
          <dgm:resizeHandles val="exact"/>
        </dgm:presLayoutVars>
      </dgm:prSet>
      <dgm:spPr/>
    </dgm:pt>
    <dgm:pt modelId="{26173A2E-8D01-4AE2-9C21-A9DAFF5CE23D}" type="pres">
      <dgm:prSet presAssocID="{FFE80D82-E48B-4557-A579-FD30C5789718}" presName="compNode" presStyleCnt="0"/>
      <dgm:spPr/>
    </dgm:pt>
    <dgm:pt modelId="{960F44FE-97B5-4C9C-972E-A0C0938AB1B4}" type="pres">
      <dgm:prSet presAssocID="{FFE80D82-E48B-4557-A579-FD30C5789718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09F3D509-382A-4507-A445-ED12ED873307}" type="pres">
      <dgm:prSet presAssocID="{FFE80D82-E48B-4557-A579-FD30C5789718}" presName="iconSpace" presStyleCnt="0"/>
      <dgm:spPr/>
    </dgm:pt>
    <dgm:pt modelId="{1969DB6F-0C49-448C-9058-D38C210EF107}" type="pres">
      <dgm:prSet presAssocID="{FFE80D82-E48B-4557-A579-FD30C5789718}" presName="parTx" presStyleLbl="revTx" presStyleIdx="0" presStyleCnt="10">
        <dgm:presLayoutVars>
          <dgm:chMax val="0"/>
          <dgm:chPref val="0"/>
        </dgm:presLayoutVars>
      </dgm:prSet>
      <dgm:spPr/>
    </dgm:pt>
    <dgm:pt modelId="{788C2849-8E4C-4D59-87B8-C633821FB834}" type="pres">
      <dgm:prSet presAssocID="{FFE80D82-E48B-4557-A579-FD30C5789718}" presName="txSpace" presStyleCnt="0"/>
      <dgm:spPr/>
    </dgm:pt>
    <dgm:pt modelId="{D32CAC80-86D4-4E15-B54C-C99A726C2FFA}" type="pres">
      <dgm:prSet presAssocID="{FFE80D82-E48B-4557-A579-FD30C5789718}" presName="desTx" presStyleLbl="revTx" presStyleIdx="1" presStyleCnt="10">
        <dgm:presLayoutVars/>
      </dgm:prSet>
      <dgm:spPr/>
    </dgm:pt>
    <dgm:pt modelId="{7AB71904-09D4-4BDB-AAA9-06406F27EA80}" type="pres">
      <dgm:prSet presAssocID="{85228FC3-CA9B-487F-B664-6AEA762D55DD}" presName="sibTrans" presStyleCnt="0"/>
      <dgm:spPr/>
    </dgm:pt>
    <dgm:pt modelId="{13B49403-B2B8-4A60-ABB3-4AB2743478D0}" type="pres">
      <dgm:prSet presAssocID="{94FE1F89-CDDC-4F68-B979-E050BEE4A4A4}" presName="compNode" presStyleCnt="0"/>
      <dgm:spPr/>
    </dgm:pt>
    <dgm:pt modelId="{EFEF4382-1AC0-485D-A28F-7B6EF8BD5075}" type="pres">
      <dgm:prSet presAssocID="{94FE1F89-CDDC-4F68-B979-E050BEE4A4A4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A3B9DA13-4E84-4F8F-8A05-D955B2A69478}" type="pres">
      <dgm:prSet presAssocID="{94FE1F89-CDDC-4F68-B979-E050BEE4A4A4}" presName="iconSpace" presStyleCnt="0"/>
      <dgm:spPr/>
    </dgm:pt>
    <dgm:pt modelId="{F13BA9E8-7214-4A02-A6F9-A080A15957AF}" type="pres">
      <dgm:prSet presAssocID="{94FE1F89-CDDC-4F68-B979-E050BEE4A4A4}" presName="parTx" presStyleLbl="revTx" presStyleIdx="2" presStyleCnt="10">
        <dgm:presLayoutVars>
          <dgm:chMax val="0"/>
          <dgm:chPref val="0"/>
        </dgm:presLayoutVars>
      </dgm:prSet>
      <dgm:spPr/>
    </dgm:pt>
    <dgm:pt modelId="{778C2794-B304-4247-9196-E09247BBC10C}" type="pres">
      <dgm:prSet presAssocID="{94FE1F89-CDDC-4F68-B979-E050BEE4A4A4}" presName="txSpace" presStyleCnt="0"/>
      <dgm:spPr/>
    </dgm:pt>
    <dgm:pt modelId="{B2B7F087-FC74-414A-ADDC-7260347E12CB}" type="pres">
      <dgm:prSet presAssocID="{94FE1F89-CDDC-4F68-B979-E050BEE4A4A4}" presName="desTx" presStyleLbl="revTx" presStyleIdx="3" presStyleCnt="10">
        <dgm:presLayoutVars/>
      </dgm:prSet>
      <dgm:spPr/>
    </dgm:pt>
    <dgm:pt modelId="{FE438AFD-A76A-45D2-BDDB-7211BD40E424}" type="pres">
      <dgm:prSet presAssocID="{B799291D-69EA-4F31-8C22-C2A01A7FD1AC}" presName="sibTrans" presStyleCnt="0"/>
      <dgm:spPr/>
    </dgm:pt>
    <dgm:pt modelId="{61A6C7DA-9FED-4F43-BB5F-2B3F77D872E5}" type="pres">
      <dgm:prSet presAssocID="{259956DF-ED91-4174-A869-C841B9939648}" presName="compNode" presStyleCnt="0"/>
      <dgm:spPr/>
    </dgm:pt>
    <dgm:pt modelId="{2D58C66B-0A27-4BCB-952C-55DA08835AD2}" type="pres">
      <dgm:prSet presAssocID="{259956DF-ED91-4174-A869-C841B9939648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1C40100F-19FB-48F9-9D9D-3E6AA0F22C78}" type="pres">
      <dgm:prSet presAssocID="{259956DF-ED91-4174-A869-C841B9939648}" presName="iconSpace" presStyleCnt="0"/>
      <dgm:spPr/>
    </dgm:pt>
    <dgm:pt modelId="{C48C7CCC-BACE-4ADB-9052-D0B9C0A44C4F}" type="pres">
      <dgm:prSet presAssocID="{259956DF-ED91-4174-A869-C841B9939648}" presName="parTx" presStyleLbl="revTx" presStyleIdx="4" presStyleCnt="10">
        <dgm:presLayoutVars>
          <dgm:chMax val="0"/>
          <dgm:chPref val="0"/>
        </dgm:presLayoutVars>
      </dgm:prSet>
      <dgm:spPr/>
    </dgm:pt>
    <dgm:pt modelId="{E885CEBB-BA43-4CF0-BF1F-827F03496E46}" type="pres">
      <dgm:prSet presAssocID="{259956DF-ED91-4174-A869-C841B9939648}" presName="txSpace" presStyleCnt="0"/>
      <dgm:spPr/>
    </dgm:pt>
    <dgm:pt modelId="{0659BD81-496F-442B-A763-DD988DC63C74}" type="pres">
      <dgm:prSet presAssocID="{259956DF-ED91-4174-A869-C841B9939648}" presName="desTx" presStyleLbl="revTx" presStyleIdx="5" presStyleCnt="10">
        <dgm:presLayoutVars/>
      </dgm:prSet>
      <dgm:spPr/>
    </dgm:pt>
    <dgm:pt modelId="{4D2C4B9B-7CAD-43E0-87B8-F06C1AB64C63}" type="pres">
      <dgm:prSet presAssocID="{A6DB2FC0-189B-43FA-AA75-F0B9D998103F}" presName="sibTrans" presStyleCnt="0"/>
      <dgm:spPr/>
    </dgm:pt>
    <dgm:pt modelId="{7CB76A9E-C50D-4507-AD7F-CD16F41A36E4}" type="pres">
      <dgm:prSet presAssocID="{B8DB76A6-3C83-404D-BBCD-6E19CBB1BACD}" presName="compNode" presStyleCnt="0"/>
      <dgm:spPr/>
    </dgm:pt>
    <dgm:pt modelId="{D84F189D-2E65-426E-AC0B-7E5ED5AC48B0}" type="pres">
      <dgm:prSet presAssocID="{B8DB76A6-3C83-404D-BBCD-6E19CBB1BACD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efcase"/>
        </a:ext>
      </dgm:extLst>
    </dgm:pt>
    <dgm:pt modelId="{D16335DA-23D9-417A-A122-8C696F4C1FA6}" type="pres">
      <dgm:prSet presAssocID="{B8DB76A6-3C83-404D-BBCD-6E19CBB1BACD}" presName="iconSpace" presStyleCnt="0"/>
      <dgm:spPr/>
    </dgm:pt>
    <dgm:pt modelId="{9CB0DBEE-033A-4DFB-93B4-CA61F29C3965}" type="pres">
      <dgm:prSet presAssocID="{B8DB76A6-3C83-404D-BBCD-6E19CBB1BACD}" presName="parTx" presStyleLbl="revTx" presStyleIdx="6" presStyleCnt="10">
        <dgm:presLayoutVars>
          <dgm:chMax val="0"/>
          <dgm:chPref val="0"/>
        </dgm:presLayoutVars>
      </dgm:prSet>
      <dgm:spPr/>
    </dgm:pt>
    <dgm:pt modelId="{5D3D0D67-221B-46DB-A3AC-59EBBF13566A}" type="pres">
      <dgm:prSet presAssocID="{B8DB76A6-3C83-404D-BBCD-6E19CBB1BACD}" presName="txSpace" presStyleCnt="0"/>
      <dgm:spPr/>
    </dgm:pt>
    <dgm:pt modelId="{A386619F-873E-4587-A91C-26D80AD560C5}" type="pres">
      <dgm:prSet presAssocID="{B8DB76A6-3C83-404D-BBCD-6E19CBB1BACD}" presName="desTx" presStyleLbl="revTx" presStyleIdx="7" presStyleCnt="10">
        <dgm:presLayoutVars/>
      </dgm:prSet>
      <dgm:spPr/>
    </dgm:pt>
    <dgm:pt modelId="{28F10E2D-29D9-42AE-A76F-8B9B1A4E40FC}" type="pres">
      <dgm:prSet presAssocID="{2B19BEDD-E11F-4022-A28F-1101D43F83D8}" presName="sibTrans" presStyleCnt="0"/>
      <dgm:spPr/>
    </dgm:pt>
    <dgm:pt modelId="{9F021ABA-DBA0-4FFA-B9D2-8D9DF6A82FDF}" type="pres">
      <dgm:prSet presAssocID="{52EF19E8-0F28-4C5D-A5D4-31BCE53F8FFB}" presName="compNode" presStyleCnt="0"/>
      <dgm:spPr/>
    </dgm:pt>
    <dgm:pt modelId="{EA3D7BEE-5B52-4CFF-91E8-7F80B473CD47}" type="pres">
      <dgm:prSet presAssocID="{52EF19E8-0F28-4C5D-A5D4-31BCE53F8FFB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B56271B-0A09-4482-8F80-66E3793889BD}" type="pres">
      <dgm:prSet presAssocID="{52EF19E8-0F28-4C5D-A5D4-31BCE53F8FFB}" presName="iconSpace" presStyleCnt="0"/>
      <dgm:spPr/>
    </dgm:pt>
    <dgm:pt modelId="{22290A02-0279-44AC-A0D2-1F1688FD4D84}" type="pres">
      <dgm:prSet presAssocID="{52EF19E8-0F28-4C5D-A5D4-31BCE53F8FFB}" presName="parTx" presStyleLbl="revTx" presStyleIdx="8" presStyleCnt="10">
        <dgm:presLayoutVars>
          <dgm:chMax val="0"/>
          <dgm:chPref val="0"/>
        </dgm:presLayoutVars>
      </dgm:prSet>
      <dgm:spPr/>
    </dgm:pt>
    <dgm:pt modelId="{BC6A8896-9824-4D19-A3EE-5C6C960FBEEE}" type="pres">
      <dgm:prSet presAssocID="{52EF19E8-0F28-4C5D-A5D4-31BCE53F8FFB}" presName="txSpace" presStyleCnt="0"/>
      <dgm:spPr/>
    </dgm:pt>
    <dgm:pt modelId="{CA382B62-18B5-4E2F-994C-0A5183DADD40}" type="pres">
      <dgm:prSet presAssocID="{52EF19E8-0F28-4C5D-A5D4-31BCE53F8FFB}" presName="desTx" presStyleLbl="revTx" presStyleIdx="9" presStyleCnt="10">
        <dgm:presLayoutVars/>
      </dgm:prSet>
      <dgm:spPr/>
    </dgm:pt>
  </dgm:ptLst>
  <dgm:cxnLst>
    <dgm:cxn modelId="{79710503-7C5D-480C-BBA8-BF3B0E7996E8}" srcId="{FFE80D82-E48B-4557-A579-FD30C5789718}" destId="{666B0B42-97D7-4EC0-9B0C-3D5C6D38D5EB}" srcOrd="0" destOrd="0" parTransId="{541B40A3-DE66-4D04-9138-684C03016C9F}" sibTransId="{EB8E94C2-BA2D-4DF0-B8CF-412D9F97404F}"/>
    <dgm:cxn modelId="{D396B504-CFA6-46EF-96E9-80B38115E715}" type="presOf" srcId="{666B0B42-97D7-4EC0-9B0C-3D5C6D38D5EB}" destId="{D32CAC80-86D4-4E15-B54C-C99A726C2FFA}" srcOrd="0" destOrd="0" presId="urn:microsoft.com/office/officeart/2018/2/layout/IconLabelDescriptionList"/>
    <dgm:cxn modelId="{0A425511-9F6E-4554-B067-1AF04509568D}" srcId="{AF152AD9-7795-4D0E-955B-3524DC1BE075}" destId="{259956DF-ED91-4174-A869-C841B9939648}" srcOrd="2" destOrd="0" parTransId="{8D7001FB-3A43-4D01-A2C6-3577CD29DBC5}" sibTransId="{A6DB2FC0-189B-43FA-AA75-F0B9D998103F}"/>
    <dgm:cxn modelId="{87C6AA16-D42F-4A0E-8F8B-AAE2DB74399E}" type="presOf" srcId="{1F0E4221-268A-408C-8F18-B8146176E808}" destId="{0659BD81-496F-442B-A763-DD988DC63C74}" srcOrd="0" destOrd="0" presId="urn:microsoft.com/office/officeart/2018/2/layout/IconLabelDescriptionList"/>
    <dgm:cxn modelId="{C21C6125-C8C4-40F3-A319-F9209CBF79DC}" srcId="{94FE1F89-CDDC-4F68-B979-E050BEE4A4A4}" destId="{530E5C29-4727-4173-86C0-47D27D0E1235}" srcOrd="0" destOrd="0" parTransId="{BA9338A6-1215-4A39-AC6A-326734159B80}" sibTransId="{BE0D1CAF-4038-4AA6-B47E-86E24C83E6F0}"/>
    <dgm:cxn modelId="{7E4BF725-DBB0-4888-8810-56C8D2E39A26}" type="presOf" srcId="{52EF19E8-0F28-4C5D-A5D4-31BCE53F8FFB}" destId="{22290A02-0279-44AC-A0D2-1F1688FD4D84}" srcOrd="0" destOrd="0" presId="urn:microsoft.com/office/officeart/2018/2/layout/IconLabelDescriptionList"/>
    <dgm:cxn modelId="{56115333-D7A3-4EAE-BEBA-919B53B53479}" srcId="{AF152AD9-7795-4D0E-955B-3524DC1BE075}" destId="{B8DB76A6-3C83-404D-BBCD-6E19CBB1BACD}" srcOrd="3" destOrd="0" parTransId="{D69F77ED-D9D1-4168-919A-C882C3638BD6}" sibTransId="{2B19BEDD-E11F-4022-A28F-1101D43F83D8}"/>
    <dgm:cxn modelId="{4C2E8F62-5474-45EC-8FC3-9792CA9B6D7B}" type="presOf" srcId="{7A141BA6-7796-4488-AC27-FC81AEA1053B}" destId="{CA382B62-18B5-4E2F-994C-0A5183DADD40}" srcOrd="0" destOrd="0" presId="urn:microsoft.com/office/officeart/2018/2/layout/IconLabelDescriptionList"/>
    <dgm:cxn modelId="{D9F81F43-6BA7-4F27-B83B-98DE8A1EA39D}" srcId="{B8DB76A6-3C83-404D-BBCD-6E19CBB1BACD}" destId="{8F0D9F16-36B4-4BF6-AC14-0A180F68891B}" srcOrd="0" destOrd="0" parTransId="{3401EEC2-FF58-437A-9E22-388BCA3D7A96}" sibTransId="{08018BE8-D574-4C54-9283-66EB2E0A789B}"/>
    <dgm:cxn modelId="{D7BACE55-B3EC-482A-B5BA-10576E823169}" type="presOf" srcId="{FFE80D82-E48B-4557-A579-FD30C5789718}" destId="{1969DB6F-0C49-448C-9058-D38C210EF107}" srcOrd="0" destOrd="0" presId="urn:microsoft.com/office/officeart/2018/2/layout/IconLabelDescriptionList"/>
    <dgm:cxn modelId="{62701D59-F705-4A2E-8556-7A8201CFF707}" srcId="{259956DF-ED91-4174-A869-C841B9939648}" destId="{1F0E4221-268A-408C-8F18-B8146176E808}" srcOrd="0" destOrd="0" parTransId="{A60ACF2F-400A-4B3A-8EED-8CAE0670692E}" sibTransId="{47105772-49B0-418E-A0EE-14E8A121FD7C}"/>
    <dgm:cxn modelId="{40D85583-D405-42C8-9772-006C56524D62}" srcId="{52EF19E8-0F28-4C5D-A5D4-31BCE53F8FFB}" destId="{7A141BA6-7796-4488-AC27-FC81AEA1053B}" srcOrd="0" destOrd="0" parTransId="{5CC743D5-1232-4982-9CF3-048E1B86C42D}" sibTransId="{0DA1CDB7-C6B9-4AC9-BBA2-71543292E99C}"/>
    <dgm:cxn modelId="{45AAB988-F41D-4201-8AFF-26F29522926B}" type="presOf" srcId="{AF152AD9-7795-4D0E-955B-3524DC1BE075}" destId="{C9BAB7BC-CDD0-4372-8355-E6FCB5901F28}" srcOrd="0" destOrd="0" presId="urn:microsoft.com/office/officeart/2018/2/layout/IconLabelDescriptionList"/>
    <dgm:cxn modelId="{87F31A89-83EA-4831-95AF-092C0BE31B21}" type="presOf" srcId="{B8DB76A6-3C83-404D-BBCD-6E19CBB1BACD}" destId="{9CB0DBEE-033A-4DFB-93B4-CA61F29C3965}" srcOrd="0" destOrd="0" presId="urn:microsoft.com/office/officeart/2018/2/layout/IconLabelDescriptionList"/>
    <dgm:cxn modelId="{9FD43095-6380-4AD3-8A02-F06A27ADFF33}" type="presOf" srcId="{259956DF-ED91-4174-A869-C841B9939648}" destId="{C48C7CCC-BACE-4ADB-9052-D0B9C0A44C4F}" srcOrd="0" destOrd="0" presId="urn:microsoft.com/office/officeart/2018/2/layout/IconLabelDescriptionList"/>
    <dgm:cxn modelId="{4E3938A6-38F9-44D4-AA20-0AEDFED0E5F5}" srcId="{AF152AD9-7795-4D0E-955B-3524DC1BE075}" destId="{52EF19E8-0F28-4C5D-A5D4-31BCE53F8FFB}" srcOrd="4" destOrd="0" parTransId="{F0261CFD-53E2-4332-9619-42616C81670C}" sibTransId="{DF610176-9897-46A3-BAFE-2B477E1FD85F}"/>
    <dgm:cxn modelId="{0F4349A9-62DA-40E3-A9E1-8F3FF6F5E9FB}" type="presOf" srcId="{8F0D9F16-36B4-4BF6-AC14-0A180F68891B}" destId="{A386619F-873E-4587-A91C-26D80AD560C5}" srcOrd="0" destOrd="0" presId="urn:microsoft.com/office/officeart/2018/2/layout/IconLabelDescriptionList"/>
    <dgm:cxn modelId="{BCD3ACD5-B107-41FF-816E-3338D09BA9A9}" srcId="{AF152AD9-7795-4D0E-955B-3524DC1BE075}" destId="{94FE1F89-CDDC-4F68-B979-E050BEE4A4A4}" srcOrd="1" destOrd="0" parTransId="{4A3A8211-0DA5-40D3-83ED-0744DF01A32F}" sibTransId="{B799291D-69EA-4F31-8C22-C2A01A7FD1AC}"/>
    <dgm:cxn modelId="{84FE4DD8-6889-4175-89D3-FB9034877D91}" type="presOf" srcId="{530E5C29-4727-4173-86C0-47D27D0E1235}" destId="{B2B7F087-FC74-414A-ADDC-7260347E12CB}" srcOrd="0" destOrd="0" presId="urn:microsoft.com/office/officeart/2018/2/layout/IconLabelDescriptionList"/>
    <dgm:cxn modelId="{77904AEC-5D78-46FA-9263-9C48EB353EF3}" type="presOf" srcId="{94FE1F89-CDDC-4F68-B979-E050BEE4A4A4}" destId="{F13BA9E8-7214-4A02-A6F9-A080A15957AF}" srcOrd="0" destOrd="0" presId="urn:microsoft.com/office/officeart/2018/2/layout/IconLabelDescriptionList"/>
    <dgm:cxn modelId="{1298A5F5-60E6-4872-AAA4-906F683228BB}" srcId="{AF152AD9-7795-4D0E-955B-3524DC1BE075}" destId="{FFE80D82-E48B-4557-A579-FD30C5789718}" srcOrd="0" destOrd="0" parTransId="{D9A3EDF6-31FC-40FA-B03B-D9F8BBCAD915}" sibTransId="{85228FC3-CA9B-487F-B664-6AEA762D55DD}"/>
    <dgm:cxn modelId="{E8AAA0A5-CBC3-4F95-90E1-D66A4C1E0614}" type="presParOf" srcId="{C9BAB7BC-CDD0-4372-8355-E6FCB5901F28}" destId="{26173A2E-8D01-4AE2-9C21-A9DAFF5CE23D}" srcOrd="0" destOrd="0" presId="urn:microsoft.com/office/officeart/2018/2/layout/IconLabelDescriptionList"/>
    <dgm:cxn modelId="{BEF24D2A-4733-4597-9E82-D36B23E580C6}" type="presParOf" srcId="{26173A2E-8D01-4AE2-9C21-A9DAFF5CE23D}" destId="{960F44FE-97B5-4C9C-972E-A0C0938AB1B4}" srcOrd="0" destOrd="0" presId="urn:microsoft.com/office/officeart/2018/2/layout/IconLabelDescriptionList"/>
    <dgm:cxn modelId="{51F5ED43-C9DB-423A-AE58-53EF171C21F1}" type="presParOf" srcId="{26173A2E-8D01-4AE2-9C21-A9DAFF5CE23D}" destId="{09F3D509-382A-4507-A445-ED12ED873307}" srcOrd="1" destOrd="0" presId="urn:microsoft.com/office/officeart/2018/2/layout/IconLabelDescriptionList"/>
    <dgm:cxn modelId="{123B2716-CAF9-48BA-832B-8417C655A3E0}" type="presParOf" srcId="{26173A2E-8D01-4AE2-9C21-A9DAFF5CE23D}" destId="{1969DB6F-0C49-448C-9058-D38C210EF107}" srcOrd="2" destOrd="0" presId="urn:microsoft.com/office/officeart/2018/2/layout/IconLabelDescriptionList"/>
    <dgm:cxn modelId="{02E729CF-F5AF-4512-A969-BD09175253D9}" type="presParOf" srcId="{26173A2E-8D01-4AE2-9C21-A9DAFF5CE23D}" destId="{788C2849-8E4C-4D59-87B8-C633821FB834}" srcOrd="3" destOrd="0" presId="urn:microsoft.com/office/officeart/2018/2/layout/IconLabelDescriptionList"/>
    <dgm:cxn modelId="{5DC9ABD6-DA58-4930-AF47-E8FAE95AE1F8}" type="presParOf" srcId="{26173A2E-8D01-4AE2-9C21-A9DAFF5CE23D}" destId="{D32CAC80-86D4-4E15-B54C-C99A726C2FFA}" srcOrd="4" destOrd="0" presId="urn:microsoft.com/office/officeart/2018/2/layout/IconLabelDescriptionList"/>
    <dgm:cxn modelId="{F0E32DC6-DD4F-4AE5-A7C5-E579EDC194C7}" type="presParOf" srcId="{C9BAB7BC-CDD0-4372-8355-E6FCB5901F28}" destId="{7AB71904-09D4-4BDB-AAA9-06406F27EA80}" srcOrd="1" destOrd="0" presId="urn:microsoft.com/office/officeart/2018/2/layout/IconLabelDescriptionList"/>
    <dgm:cxn modelId="{9CA5A76F-4363-4C00-BEF3-400329828B0D}" type="presParOf" srcId="{C9BAB7BC-CDD0-4372-8355-E6FCB5901F28}" destId="{13B49403-B2B8-4A60-ABB3-4AB2743478D0}" srcOrd="2" destOrd="0" presId="urn:microsoft.com/office/officeart/2018/2/layout/IconLabelDescriptionList"/>
    <dgm:cxn modelId="{AB39EC51-38E7-4AD2-86AC-70B41DBB54CB}" type="presParOf" srcId="{13B49403-B2B8-4A60-ABB3-4AB2743478D0}" destId="{EFEF4382-1AC0-485D-A28F-7B6EF8BD5075}" srcOrd="0" destOrd="0" presId="urn:microsoft.com/office/officeart/2018/2/layout/IconLabelDescriptionList"/>
    <dgm:cxn modelId="{742B2312-0386-446B-A8E3-1CFDA5EFEB5D}" type="presParOf" srcId="{13B49403-B2B8-4A60-ABB3-4AB2743478D0}" destId="{A3B9DA13-4E84-4F8F-8A05-D955B2A69478}" srcOrd="1" destOrd="0" presId="urn:microsoft.com/office/officeart/2018/2/layout/IconLabelDescriptionList"/>
    <dgm:cxn modelId="{025B5768-8F94-4D46-9174-B46741A30986}" type="presParOf" srcId="{13B49403-B2B8-4A60-ABB3-4AB2743478D0}" destId="{F13BA9E8-7214-4A02-A6F9-A080A15957AF}" srcOrd="2" destOrd="0" presId="urn:microsoft.com/office/officeart/2018/2/layout/IconLabelDescriptionList"/>
    <dgm:cxn modelId="{F546BA2E-5B02-4FAD-90AC-95F8817D970B}" type="presParOf" srcId="{13B49403-B2B8-4A60-ABB3-4AB2743478D0}" destId="{778C2794-B304-4247-9196-E09247BBC10C}" srcOrd="3" destOrd="0" presId="urn:microsoft.com/office/officeart/2018/2/layout/IconLabelDescriptionList"/>
    <dgm:cxn modelId="{D8940F41-2D0A-4516-8E94-80C5FF925B4E}" type="presParOf" srcId="{13B49403-B2B8-4A60-ABB3-4AB2743478D0}" destId="{B2B7F087-FC74-414A-ADDC-7260347E12CB}" srcOrd="4" destOrd="0" presId="urn:microsoft.com/office/officeart/2018/2/layout/IconLabelDescriptionList"/>
    <dgm:cxn modelId="{CB141626-37DD-4DBB-BEC9-A577C8BD69CB}" type="presParOf" srcId="{C9BAB7BC-CDD0-4372-8355-E6FCB5901F28}" destId="{FE438AFD-A76A-45D2-BDDB-7211BD40E424}" srcOrd="3" destOrd="0" presId="urn:microsoft.com/office/officeart/2018/2/layout/IconLabelDescriptionList"/>
    <dgm:cxn modelId="{12560235-7E37-4BE6-BF1E-4D1CC8106A46}" type="presParOf" srcId="{C9BAB7BC-CDD0-4372-8355-E6FCB5901F28}" destId="{61A6C7DA-9FED-4F43-BB5F-2B3F77D872E5}" srcOrd="4" destOrd="0" presId="urn:microsoft.com/office/officeart/2018/2/layout/IconLabelDescriptionList"/>
    <dgm:cxn modelId="{8AFCD910-4648-41BA-AE8F-4AC6850AA484}" type="presParOf" srcId="{61A6C7DA-9FED-4F43-BB5F-2B3F77D872E5}" destId="{2D58C66B-0A27-4BCB-952C-55DA08835AD2}" srcOrd="0" destOrd="0" presId="urn:microsoft.com/office/officeart/2018/2/layout/IconLabelDescriptionList"/>
    <dgm:cxn modelId="{1DF6334A-ACB7-4D26-BD5B-622E47D0F56A}" type="presParOf" srcId="{61A6C7DA-9FED-4F43-BB5F-2B3F77D872E5}" destId="{1C40100F-19FB-48F9-9D9D-3E6AA0F22C78}" srcOrd="1" destOrd="0" presId="urn:microsoft.com/office/officeart/2018/2/layout/IconLabelDescriptionList"/>
    <dgm:cxn modelId="{5B8C5F98-AD90-4282-9CD4-203403CFD9B7}" type="presParOf" srcId="{61A6C7DA-9FED-4F43-BB5F-2B3F77D872E5}" destId="{C48C7CCC-BACE-4ADB-9052-D0B9C0A44C4F}" srcOrd="2" destOrd="0" presId="urn:microsoft.com/office/officeart/2018/2/layout/IconLabelDescriptionList"/>
    <dgm:cxn modelId="{262A0A9B-AF5C-4B89-8234-713A184DE7AB}" type="presParOf" srcId="{61A6C7DA-9FED-4F43-BB5F-2B3F77D872E5}" destId="{E885CEBB-BA43-4CF0-BF1F-827F03496E46}" srcOrd="3" destOrd="0" presId="urn:microsoft.com/office/officeart/2018/2/layout/IconLabelDescriptionList"/>
    <dgm:cxn modelId="{3DB7E27C-81E4-485C-AEC6-9677902D7078}" type="presParOf" srcId="{61A6C7DA-9FED-4F43-BB5F-2B3F77D872E5}" destId="{0659BD81-496F-442B-A763-DD988DC63C74}" srcOrd="4" destOrd="0" presId="urn:microsoft.com/office/officeart/2018/2/layout/IconLabelDescriptionList"/>
    <dgm:cxn modelId="{9F9FC671-7045-4329-BEEE-B5F68BD7A78E}" type="presParOf" srcId="{C9BAB7BC-CDD0-4372-8355-E6FCB5901F28}" destId="{4D2C4B9B-7CAD-43E0-87B8-F06C1AB64C63}" srcOrd="5" destOrd="0" presId="urn:microsoft.com/office/officeart/2018/2/layout/IconLabelDescriptionList"/>
    <dgm:cxn modelId="{E86A4B7D-072C-4E5C-8A88-491B6DB8CEA3}" type="presParOf" srcId="{C9BAB7BC-CDD0-4372-8355-E6FCB5901F28}" destId="{7CB76A9E-C50D-4507-AD7F-CD16F41A36E4}" srcOrd="6" destOrd="0" presId="urn:microsoft.com/office/officeart/2018/2/layout/IconLabelDescriptionList"/>
    <dgm:cxn modelId="{B782D626-B49A-4EA4-BD06-ED9C758AEF6B}" type="presParOf" srcId="{7CB76A9E-C50D-4507-AD7F-CD16F41A36E4}" destId="{D84F189D-2E65-426E-AC0B-7E5ED5AC48B0}" srcOrd="0" destOrd="0" presId="urn:microsoft.com/office/officeart/2018/2/layout/IconLabelDescriptionList"/>
    <dgm:cxn modelId="{D91428EE-449F-463F-B633-072F46DCEE37}" type="presParOf" srcId="{7CB76A9E-C50D-4507-AD7F-CD16F41A36E4}" destId="{D16335DA-23D9-417A-A122-8C696F4C1FA6}" srcOrd="1" destOrd="0" presId="urn:microsoft.com/office/officeart/2018/2/layout/IconLabelDescriptionList"/>
    <dgm:cxn modelId="{39E28EBB-A5C2-488F-9960-246E52212B71}" type="presParOf" srcId="{7CB76A9E-C50D-4507-AD7F-CD16F41A36E4}" destId="{9CB0DBEE-033A-4DFB-93B4-CA61F29C3965}" srcOrd="2" destOrd="0" presId="urn:microsoft.com/office/officeart/2018/2/layout/IconLabelDescriptionList"/>
    <dgm:cxn modelId="{99AE4155-AD9D-4880-8CFC-685C538928EB}" type="presParOf" srcId="{7CB76A9E-C50D-4507-AD7F-CD16F41A36E4}" destId="{5D3D0D67-221B-46DB-A3AC-59EBBF13566A}" srcOrd="3" destOrd="0" presId="urn:microsoft.com/office/officeart/2018/2/layout/IconLabelDescriptionList"/>
    <dgm:cxn modelId="{581A254E-1C43-4CD6-8C34-5275F386F5A2}" type="presParOf" srcId="{7CB76A9E-C50D-4507-AD7F-CD16F41A36E4}" destId="{A386619F-873E-4587-A91C-26D80AD560C5}" srcOrd="4" destOrd="0" presId="urn:microsoft.com/office/officeart/2018/2/layout/IconLabelDescriptionList"/>
    <dgm:cxn modelId="{C80B8E2F-F4BF-48DF-8336-0FEC477938C1}" type="presParOf" srcId="{C9BAB7BC-CDD0-4372-8355-E6FCB5901F28}" destId="{28F10E2D-29D9-42AE-A76F-8B9B1A4E40FC}" srcOrd="7" destOrd="0" presId="urn:microsoft.com/office/officeart/2018/2/layout/IconLabelDescriptionList"/>
    <dgm:cxn modelId="{EB736808-7316-4979-8DD2-A9CBAEB40280}" type="presParOf" srcId="{C9BAB7BC-CDD0-4372-8355-E6FCB5901F28}" destId="{9F021ABA-DBA0-4FFA-B9D2-8D9DF6A82FDF}" srcOrd="8" destOrd="0" presId="urn:microsoft.com/office/officeart/2018/2/layout/IconLabelDescriptionList"/>
    <dgm:cxn modelId="{B820FE5A-2F2B-4AD6-8D6B-37D178E8CF99}" type="presParOf" srcId="{9F021ABA-DBA0-4FFA-B9D2-8D9DF6A82FDF}" destId="{EA3D7BEE-5B52-4CFF-91E8-7F80B473CD47}" srcOrd="0" destOrd="0" presId="urn:microsoft.com/office/officeart/2018/2/layout/IconLabelDescriptionList"/>
    <dgm:cxn modelId="{5A79385C-B066-457E-9A6E-B4A5752E98E3}" type="presParOf" srcId="{9F021ABA-DBA0-4FFA-B9D2-8D9DF6A82FDF}" destId="{CB56271B-0A09-4482-8F80-66E3793889BD}" srcOrd="1" destOrd="0" presId="urn:microsoft.com/office/officeart/2018/2/layout/IconLabelDescriptionList"/>
    <dgm:cxn modelId="{C95D12B7-201F-446E-8239-44B85DEB30D9}" type="presParOf" srcId="{9F021ABA-DBA0-4FFA-B9D2-8D9DF6A82FDF}" destId="{22290A02-0279-44AC-A0D2-1F1688FD4D84}" srcOrd="2" destOrd="0" presId="urn:microsoft.com/office/officeart/2018/2/layout/IconLabelDescriptionList"/>
    <dgm:cxn modelId="{7731EC76-1E5C-48CD-8A98-55DBC0AD8C51}" type="presParOf" srcId="{9F021ABA-DBA0-4FFA-B9D2-8D9DF6A82FDF}" destId="{BC6A8896-9824-4D19-A3EE-5C6C960FBEEE}" srcOrd="3" destOrd="0" presId="urn:microsoft.com/office/officeart/2018/2/layout/IconLabelDescriptionList"/>
    <dgm:cxn modelId="{B4D31460-EC2C-429D-A3DD-38A7BF5684F5}" type="presParOf" srcId="{9F021ABA-DBA0-4FFA-B9D2-8D9DF6A82FDF}" destId="{CA382B62-18B5-4E2F-994C-0A5183DADD40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F61433-EB43-4033-9F6C-ACC87A6F1B48}">
      <dsp:nvSpPr>
        <dsp:cNvPr id="0" name=""/>
        <dsp:cNvSpPr/>
      </dsp:nvSpPr>
      <dsp:spPr>
        <a:xfrm>
          <a:off x="0" y="3571"/>
          <a:ext cx="4872038" cy="76080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A5428C-7860-47E2-989C-37EC8D5C4DEC}">
      <dsp:nvSpPr>
        <dsp:cNvPr id="0" name=""/>
        <dsp:cNvSpPr/>
      </dsp:nvSpPr>
      <dsp:spPr>
        <a:xfrm>
          <a:off x="230144" y="174753"/>
          <a:ext cx="418445" cy="4184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EBCD6B-27D7-4F6A-8A9C-8553F9EB4763}">
      <dsp:nvSpPr>
        <dsp:cNvPr id="0" name=""/>
        <dsp:cNvSpPr/>
      </dsp:nvSpPr>
      <dsp:spPr>
        <a:xfrm>
          <a:off x="878734" y="3571"/>
          <a:ext cx="3993303" cy="76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19" tIns="80519" rIns="80519" bIns="8051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400" kern="1200" dirty="0"/>
            <a:t>Meet August.</a:t>
          </a:r>
          <a:endParaRPr lang="en-US" sz="1400" kern="1200" dirty="0"/>
        </a:p>
      </dsp:txBody>
      <dsp:txXfrm>
        <a:off x="878734" y="3571"/>
        <a:ext cx="3993303" cy="760809"/>
      </dsp:txXfrm>
    </dsp:sp>
    <dsp:sp modelId="{A236158C-5E62-436B-BD84-07731F6F2E55}">
      <dsp:nvSpPr>
        <dsp:cNvPr id="0" name=""/>
        <dsp:cNvSpPr/>
      </dsp:nvSpPr>
      <dsp:spPr>
        <a:xfrm>
          <a:off x="0" y="954583"/>
          <a:ext cx="4872038" cy="76080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131152-F2EF-44C0-9C13-5C79425443D8}">
      <dsp:nvSpPr>
        <dsp:cNvPr id="0" name=""/>
        <dsp:cNvSpPr/>
      </dsp:nvSpPr>
      <dsp:spPr>
        <a:xfrm>
          <a:off x="230144" y="1125765"/>
          <a:ext cx="418445" cy="4184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F914F9-FA39-4DD9-BE6A-223083D70FC5}">
      <dsp:nvSpPr>
        <dsp:cNvPr id="0" name=""/>
        <dsp:cNvSpPr/>
      </dsp:nvSpPr>
      <dsp:spPr>
        <a:xfrm>
          <a:off x="878734" y="954583"/>
          <a:ext cx="3993303" cy="76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19" tIns="80519" rIns="80519" bIns="8051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400" kern="1200" dirty="0"/>
            <a:t>Get August’s contact information. </a:t>
          </a:r>
          <a:endParaRPr lang="en-US" sz="1400" kern="1200" dirty="0"/>
        </a:p>
      </dsp:txBody>
      <dsp:txXfrm>
        <a:off x="878734" y="954583"/>
        <a:ext cx="3993303" cy="760809"/>
      </dsp:txXfrm>
    </dsp:sp>
    <dsp:sp modelId="{2EB9F8BD-9C36-4012-8FFC-598ED4A42866}">
      <dsp:nvSpPr>
        <dsp:cNvPr id="0" name=""/>
        <dsp:cNvSpPr/>
      </dsp:nvSpPr>
      <dsp:spPr>
        <a:xfrm>
          <a:off x="0" y="1905595"/>
          <a:ext cx="4872038" cy="76080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EA7DF3-270D-43CC-A4DF-C487454165C6}">
      <dsp:nvSpPr>
        <dsp:cNvPr id="0" name=""/>
        <dsp:cNvSpPr/>
      </dsp:nvSpPr>
      <dsp:spPr>
        <a:xfrm>
          <a:off x="230144" y="2076777"/>
          <a:ext cx="418445" cy="4184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394249-7818-448F-8ABD-A58C7A99DA1F}">
      <dsp:nvSpPr>
        <dsp:cNvPr id="0" name=""/>
        <dsp:cNvSpPr/>
      </dsp:nvSpPr>
      <dsp:spPr>
        <a:xfrm>
          <a:off x="878734" y="1905595"/>
          <a:ext cx="3993303" cy="76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19" tIns="80519" rIns="80519" bIns="8051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400" kern="1200"/>
            <a:t>Find out more about the program and resources available.</a:t>
          </a:r>
          <a:endParaRPr lang="en-US" sz="1400" kern="1200"/>
        </a:p>
      </dsp:txBody>
      <dsp:txXfrm>
        <a:off x="878734" y="1905595"/>
        <a:ext cx="3993303" cy="760809"/>
      </dsp:txXfrm>
    </dsp:sp>
    <dsp:sp modelId="{17E7960A-5211-4805-9615-71EDB4478DEF}">
      <dsp:nvSpPr>
        <dsp:cNvPr id="0" name=""/>
        <dsp:cNvSpPr/>
      </dsp:nvSpPr>
      <dsp:spPr>
        <a:xfrm>
          <a:off x="0" y="2856607"/>
          <a:ext cx="4872038" cy="76080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C667AA-259C-4E83-95FA-416649D8EF39}">
      <dsp:nvSpPr>
        <dsp:cNvPr id="0" name=""/>
        <dsp:cNvSpPr/>
      </dsp:nvSpPr>
      <dsp:spPr>
        <a:xfrm>
          <a:off x="230144" y="3027789"/>
          <a:ext cx="418445" cy="4184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CB2CAD-F529-4DC8-A94A-DA8942C0F7FC}">
      <dsp:nvSpPr>
        <dsp:cNvPr id="0" name=""/>
        <dsp:cNvSpPr/>
      </dsp:nvSpPr>
      <dsp:spPr>
        <a:xfrm>
          <a:off x="878734" y="2856607"/>
          <a:ext cx="3993303" cy="76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19" tIns="80519" rIns="80519" bIns="8051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400" kern="1200" dirty="0"/>
            <a:t>Jot down things to keep in mind; note August sure does have some good information.</a:t>
          </a:r>
          <a:endParaRPr lang="en-US" sz="1400" kern="1200" dirty="0"/>
        </a:p>
      </dsp:txBody>
      <dsp:txXfrm>
        <a:off x="878734" y="2856607"/>
        <a:ext cx="3993303" cy="760809"/>
      </dsp:txXfrm>
    </dsp:sp>
    <dsp:sp modelId="{AD906C5F-8E44-4C33-AED7-CCB32DE61225}">
      <dsp:nvSpPr>
        <dsp:cNvPr id="0" name=""/>
        <dsp:cNvSpPr/>
      </dsp:nvSpPr>
      <dsp:spPr>
        <a:xfrm>
          <a:off x="0" y="3807618"/>
          <a:ext cx="4872038" cy="760809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431BC6-9C1C-433C-9C37-E3930AB461C2}">
      <dsp:nvSpPr>
        <dsp:cNvPr id="0" name=""/>
        <dsp:cNvSpPr/>
      </dsp:nvSpPr>
      <dsp:spPr>
        <a:xfrm>
          <a:off x="230144" y="3978800"/>
          <a:ext cx="418445" cy="4184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12DA76-5047-481E-8ED3-6A75FFB597BB}">
      <dsp:nvSpPr>
        <dsp:cNvPr id="0" name=""/>
        <dsp:cNvSpPr/>
      </dsp:nvSpPr>
      <dsp:spPr>
        <a:xfrm>
          <a:off x="878734" y="3807618"/>
          <a:ext cx="3993303" cy="76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519" tIns="80519" rIns="80519" bIns="80519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400" kern="1200"/>
            <a:t>Absorb at least 50% of what is talked about. 40% if the weather is nice. </a:t>
          </a:r>
          <a:endParaRPr lang="en-US" sz="1400" kern="1200"/>
        </a:p>
      </dsp:txBody>
      <dsp:txXfrm>
        <a:off x="878734" y="3807618"/>
        <a:ext cx="3993303" cy="76080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B9D068-806D-40B7-A246-5DB4BA8E81C5}">
      <dsp:nvSpPr>
        <dsp:cNvPr id="0" name=""/>
        <dsp:cNvSpPr/>
      </dsp:nvSpPr>
      <dsp:spPr>
        <a:xfrm>
          <a:off x="6091" y="933433"/>
          <a:ext cx="699944" cy="699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B2172-EBFA-49A0-A48A-F36F4843952F}">
      <dsp:nvSpPr>
        <dsp:cNvPr id="0" name=""/>
        <dsp:cNvSpPr/>
      </dsp:nvSpPr>
      <dsp:spPr>
        <a:xfrm>
          <a:off x="6091" y="1733508"/>
          <a:ext cx="1999841" cy="440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400" b="0" i="0" kern="1200"/>
            <a:t>Undergraduate Calendar</a:t>
          </a:r>
          <a:endParaRPr lang="en-US" sz="1400" kern="1200"/>
        </a:p>
      </dsp:txBody>
      <dsp:txXfrm>
        <a:off x="6091" y="1733508"/>
        <a:ext cx="1999841" cy="440590"/>
      </dsp:txXfrm>
    </dsp:sp>
    <dsp:sp modelId="{8B85E70F-6EBF-4B57-8354-10CAA4C23F31}">
      <dsp:nvSpPr>
        <dsp:cNvPr id="0" name=""/>
        <dsp:cNvSpPr/>
      </dsp:nvSpPr>
      <dsp:spPr>
        <a:xfrm>
          <a:off x="6091" y="2220670"/>
          <a:ext cx="1999841" cy="1041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100" b="0" i="0" kern="1200"/>
            <a:t>Polices, degree requirements, dates, course information etc. </a:t>
          </a:r>
          <a:r>
            <a:rPr lang="en-CA" sz="1100" b="0" i="0" kern="1200">
              <a:hlinkClick xmlns:r="http://schemas.openxmlformats.org/officeDocument/2006/relationships" r:id="rId2"/>
            </a:rPr>
            <a:t>https://www.uoguelph.ca/registrar/calendars/undergraduate</a:t>
          </a:r>
          <a:r>
            <a:rPr lang="en-CA" sz="1100" b="0" i="0" kern="1200"/>
            <a:t> </a:t>
          </a:r>
          <a:endParaRPr lang="en-US" sz="1100" kern="1200"/>
        </a:p>
      </dsp:txBody>
      <dsp:txXfrm>
        <a:off x="6091" y="2220670"/>
        <a:ext cx="1999841" cy="1041377"/>
      </dsp:txXfrm>
    </dsp:sp>
    <dsp:sp modelId="{35F97F46-218F-4C66-BACC-CE6871827764}">
      <dsp:nvSpPr>
        <dsp:cNvPr id="0" name=""/>
        <dsp:cNvSpPr/>
      </dsp:nvSpPr>
      <dsp:spPr>
        <a:xfrm>
          <a:off x="2355906" y="933433"/>
          <a:ext cx="699944" cy="699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E7D935-F719-47E2-AE0B-98AA7DF2931D}">
      <dsp:nvSpPr>
        <dsp:cNvPr id="0" name=""/>
        <dsp:cNvSpPr/>
      </dsp:nvSpPr>
      <dsp:spPr>
        <a:xfrm>
          <a:off x="2355906" y="1733508"/>
          <a:ext cx="1999841" cy="440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400" b="0" i="0" kern="1200"/>
            <a:t>Listservs</a:t>
          </a:r>
          <a:endParaRPr lang="en-US" sz="1400" kern="1200"/>
        </a:p>
      </dsp:txBody>
      <dsp:txXfrm>
        <a:off x="2355906" y="1733508"/>
        <a:ext cx="1999841" cy="440590"/>
      </dsp:txXfrm>
    </dsp:sp>
    <dsp:sp modelId="{B4BA1037-E033-4EA0-A196-2700669C4218}">
      <dsp:nvSpPr>
        <dsp:cNvPr id="0" name=""/>
        <dsp:cNvSpPr/>
      </dsp:nvSpPr>
      <dsp:spPr>
        <a:xfrm>
          <a:off x="2355906" y="2220670"/>
          <a:ext cx="1999841" cy="1041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100" b="0" i="0" kern="1200"/>
            <a:t>Emails from me, SFOAC and Registrar’s Office.</a:t>
          </a:r>
          <a:endParaRPr lang="en-US" sz="1100" kern="1200"/>
        </a:p>
      </dsp:txBody>
      <dsp:txXfrm>
        <a:off x="2355906" y="2220670"/>
        <a:ext cx="1999841" cy="1041377"/>
      </dsp:txXfrm>
    </dsp:sp>
    <dsp:sp modelId="{A8AF8A2B-DE71-4DC0-976E-AB8C352B1D7B}">
      <dsp:nvSpPr>
        <dsp:cNvPr id="0" name=""/>
        <dsp:cNvSpPr/>
      </dsp:nvSpPr>
      <dsp:spPr>
        <a:xfrm>
          <a:off x="4705720" y="933433"/>
          <a:ext cx="699944" cy="699944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39153-A8BC-463F-BA43-8C06BF6EFD4D}">
      <dsp:nvSpPr>
        <dsp:cNvPr id="0" name=""/>
        <dsp:cNvSpPr/>
      </dsp:nvSpPr>
      <dsp:spPr>
        <a:xfrm>
          <a:off x="4705720" y="1733508"/>
          <a:ext cx="1999841" cy="440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400" b="0" i="0" kern="1200"/>
            <a:t>Websites</a:t>
          </a:r>
          <a:endParaRPr lang="en-US" sz="1400" kern="1200"/>
        </a:p>
      </dsp:txBody>
      <dsp:txXfrm>
        <a:off x="4705720" y="1733508"/>
        <a:ext cx="1999841" cy="440590"/>
      </dsp:txXfrm>
    </dsp:sp>
    <dsp:sp modelId="{E02DADF5-99F4-487F-B25D-31060A375439}">
      <dsp:nvSpPr>
        <dsp:cNvPr id="0" name=""/>
        <dsp:cNvSpPr/>
      </dsp:nvSpPr>
      <dsp:spPr>
        <a:xfrm>
          <a:off x="4705720" y="2220670"/>
          <a:ext cx="1999841" cy="10413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100" b="0" i="0" kern="1200" dirty="0"/>
            <a:t>Search bar on uoguelph.ca</a:t>
          </a:r>
          <a:endParaRPr lang="en-US" sz="1100" kern="1200" dirty="0"/>
        </a:p>
        <a:p>
          <a:pPr marL="0" lvl="0" indent="0" algn="l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b="0" i="0" kern="1200"/>
            <a:t>https://oac-program-counselling.uoguelph.ca/</a:t>
          </a:r>
          <a:endParaRPr lang="en-US" sz="1100" kern="1200"/>
        </a:p>
      </dsp:txBody>
      <dsp:txXfrm>
        <a:off x="4705720" y="2220670"/>
        <a:ext cx="1999841" cy="10413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3002D2-5381-4C14-B879-72E32CA05B69}">
      <dsp:nvSpPr>
        <dsp:cNvPr id="0" name=""/>
        <dsp:cNvSpPr/>
      </dsp:nvSpPr>
      <dsp:spPr>
        <a:xfrm>
          <a:off x="0" y="558"/>
          <a:ext cx="4872038" cy="13059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3D0B4B-1781-43DE-A34A-A961C7C8BC35}">
      <dsp:nvSpPr>
        <dsp:cNvPr id="0" name=""/>
        <dsp:cNvSpPr/>
      </dsp:nvSpPr>
      <dsp:spPr>
        <a:xfrm>
          <a:off x="395054" y="294400"/>
          <a:ext cx="718281" cy="71828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AF3029-1CE0-467A-B018-52CCD328F274}">
      <dsp:nvSpPr>
        <dsp:cNvPr id="0" name=""/>
        <dsp:cNvSpPr/>
      </dsp:nvSpPr>
      <dsp:spPr>
        <a:xfrm>
          <a:off x="1508391" y="558"/>
          <a:ext cx="3363646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400" kern="1200"/>
            <a:t>Will send listserv emails with information</a:t>
          </a:r>
          <a:endParaRPr lang="en-US" sz="2400" kern="1200"/>
        </a:p>
      </dsp:txBody>
      <dsp:txXfrm>
        <a:off x="1508391" y="558"/>
        <a:ext cx="3363646" cy="1305966"/>
      </dsp:txXfrm>
    </dsp:sp>
    <dsp:sp modelId="{3955E50F-198C-4AC3-96F0-7FA6D08BB041}">
      <dsp:nvSpPr>
        <dsp:cNvPr id="0" name=""/>
        <dsp:cNvSpPr/>
      </dsp:nvSpPr>
      <dsp:spPr>
        <a:xfrm>
          <a:off x="0" y="1633016"/>
          <a:ext cx="4872038" cy="13059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8EED11-31D6-4DA6-B972-C285DF6DFDA1}">
      <dsp:nvSpPr>
        <dsp:cNvPr id="0" name=""/>
        <dsp:cNvSpPr/>
      </dsp:nvSpPr>
      <dsp:spPr>
        <a:xfrm>
          <a:off x="395054" y="1926859"/>
          <a:ext cx="718281" cy="71828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693526-0A28-4526-9E58-061F16A5C867}">
      <dsp:nvSpPr>
        <dsp:cNvPr id="0" name=""/>
        <dsp:cNvSpPr/>
      </dsp:nvSpPr>
      <dsp:spPr>
        <a:xfrm>
          <a:off x="1508391" y="1633016"/>
          <a:ext cx="3363646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400" kern="1200"/>
            <a:t>Plan events for all OAC students</a:t>
          </a:r>
          <a:endParaRPr lang="en-US" sz="2400" kern="1200"/>
        </a:p>
      </dsp:txBody>
      <dsp:txXfrm>
        <a:off x="1508391" y="1633016"/>
        <a:ext cx="3363646" cy="1305966"/>
      </dsp:txXfrm>
    </dsp:sp>
    <dsp:sp modelId="{A077F8D2-49A4-4D02-98FF-17584EF8771F}">
      <dsp:nvSpPr>
        <dsp:cNvPr id="0" name=""/>
        <dsp:cNvSpPr/>
      </dsp:nvSpPr>
      <dsp:spPr>
        <a:xfrm>
          <a:off x="0" y="3265475"/>
          <a:ext cx="4872038" cy="130596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091BD4-6465-4A0B-B9EB-11D0DED98ABE}">
      <dsp:nvSpPr>
        <dsp:cNvPr id="0" name=""/>
        <dsp:cNvSpPr/>
      </dsp:nvSpPr>
      <dsp:spPr>
        <a:xfrm>
          <a:off x="395054" y="3559317"/>
          <a:ext cx="718281" cy="718281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ACD2A0-34DD-4308-8D2B-35B69E0EC9B0}">
      <dsp:nvSpPr>
        <dsp:cNvPr id="0" name=""/>
        <dsp:cNvSpPr/>
      </dsp:nvSpPr>
      <dsp:spPr>
        <a:xfrm>
          <a:off x="1508391" y="3265475"/>
          <a:ext cx="3363646" cy="13059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215" tIns="138215" rIns="138215" bIns="13821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2400" kern="1200"/>
            <a:t>Website: aggies.ca</a:t>
          </a:r>
          <a:endParaRPr lang="en-US" sz="2400" kern="1200"/>
        </a:p>
      </dsp:txBody>
      <dsp:txXfrm>
        <a:off x="1508391" y="3265475"/>
        <a:ext cx="3363646" cy="13059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70783C-A82B-4788-8C1D-DB0392E57A9B}">
      <dsp:nvSpPr>
        <dsp:cNvPr id="0" name=""/>
        <dsp:cNvSpPr/>
      </dsp:nvSpPr>
      <dsp:spPr>
        <a:xfrm rot="5400000">
          <a:off x="4406565" y="-1767952"/>
          <a:ext cx="779307" cy="451408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Note how long some labs/lectures are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 dirty="0"/>
            <a:t>Exam conflicts</a:t>
          </a:r>
        </a:p>
      </dsp:txBody>
      <dsp:txXfrm rot="-5400000">
        <a:off x="2539175" y="137481"/>
        <a:ext cx="4476045" cy="703221"/>
      </dsp:txXfrm>
    </dsp:sp>
    <dsp:sp modelId="{4840C25E-ED71-4784-BFA4-897AF67F3A77}">
      <dsp:nvSpPr>
        <dsp:cNvPr id="0" name=""/>
        <dsp:cNvSpPr/>
      </dsp:nvSpPr>
      <dsp:spPr>
        <a:xfrm>
          <a:off x="0" y="2025"/>
          <a:ext cx="2539175" cy="97413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Confirm you have no conflicts NOW!</a:t>
          </a:r>
        </a:p>
      </dsp:txBody>
      <dsp:txXfrm>
        <a:off x="47553" y="49578"/>
        <a:ext cx="2444069" cy="879027"/>
      </dsp:txXfrm>
    </dsp:sp>
    <dsp:sp modelId="{45CEA46A-5CE5-49A8-9D7D-D918E1CEA1CF}">
      <dsp:nvSpPr>
        <dsp:cNvPr id="0" name=""/>
        <dsp:cNvSpPr/>
      </dsp:nvSpPr>
      <dsp:spPr>
        <a:xfrm rot="5400000">
          <a:off x="4406565" y="-745111"/>
          <a:ext cx="779307" cy="451408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Distance Education (DE) vs. Virtual</a:t>
          </a:r>
        </a:p>
      </dsp:txBody>
      <dsp:txXfrm rot="-5400000">
        <a:off x="2539175" y="1160322"/>
        <a:ext cx="4476045" cy="703221"/>
      </dsp:txXfrm>
    </dsp:sp>
    <dsp:sp modelId="{327F1A20-EA8E-49A2-BAF6-80A3CE6B6BB4}">
      <dsp:nvSpPr>
        <dsp:cNvPr id="0" name=""/>
        <dsp:cNvSpPr/>
      </dsp:nvSpPr>
      <dsp:spPr>
        <a:xfrm>
          <a:off x="0" y="1024865"/>
          <a:ext cx="2539175" cy="974133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Why do some of my classes still say times are TBD?</a:t>
          </a:r>
        </a:p>
      </dsp:txBody>
      <dsp:txXfrm>
        <a:off x="47553" y="1072418"/>
        <a:ext cx="2444069" cy="879027"/>
      </dsp:txXfrm>
    </dsp:sp>
    <dsp:sp modelId="{DDCAA139-FB23-4D0A-AC9C-949CC41A1197}">
      <dsp:nvSpPr>
        <dsp:cNvPr id="0" name=""/>
        <dsp:cNvSpPr/>
      </dsp:nvSpPr>
      <dsp:spPr>
        <a:xfrm rot="5400000">
          <a:off x="4406565" y="277728"/>
          <a:ext cx="779307" cy="451408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Alternates to exams</a:t>
          </a:r>
        </a:p>
      </dsp:txBody>
      <dsp:txXfrm rot="-5400000">
        <a:off x="2539175" y="2183162"/>
        <a:ext cx="4476045" cy="703221"/>
      </dsp:txXfrm>
    </dsp:sp>
    <dsp:sp modelId="{A4CE4626-F3D7-4033-A534-F46ECDA89DFA}">
      <dsp:nvSpPr>
        <dsp:cNvPr id="0" name=""/>
        <dsp:cNvSpPr/>
      </dsp:nvSpPr>
      <dsp:spPr>
        <a:xfrm>
          <a:off x="0" y="2047706"/>
          <a:ext cx="2539175" cy="97413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 don’t have a scheduled exam. Is that normal?</a:t>
          </a:r>
        </a:p>
      </dsp:txBody>
      <dsp:txXfrm>
        <a:off x="47553" y="2095259"/>
        <a:ext cx="2444069" cy="879027"/>
      </dsp:txXfrm>
    </dsp:sp>
    <dsp:sp modelId="{E3091DBE-B071-4C03-B414-8D5C4AF020A6}">
      <dsp:nvSpPr>
        <dsp:cNvPr id="0" name=""/>
        <dsp:cNvSpPr/>
      </dsp:nvSpPr>
      <dsp:spPr>
        <a:xfrm rot="5400000">
          <a:off x="4406565" y="1300569"/>
          <a:ext cx="779307" cy="4514088"/>
        </a:xfrm>
        <a:prstGeom prst="round2Same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32385" rIns="64770" bIns="32385" numCol="1" spcCol="1270" anchor="ctr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700" kern="1200"/>
            <a:t>Required ones in course outline</a:t>
          </a:r>
        </a:p>
      </dsp:txBody>
      <dsp:txXfrm rot="-5400000">
        <a:off x="2539175" y="3206003"/>
        <a:ext cx="4476045" cy="703221"/>
      </dsp:txXfrm>
    </dsp:sp>
    <dsp:sp modelId="{E5E3DD75-6339-4D31-AD78-220437BB8291}">
      <dsp:nvSpPr>
        <dsp:cNvPr id="0" name=""/>
        <dsp:cNvSpPr/>
      </dsp:nvSpPr>
      <dsp:spPr>
        <a:xfrm>
          <a:off x="0" y="3070546"/>
          <a:ext cx="2539175" cy="97413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36195" rIns="72390" bIns="3619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Textbooks</a:t>
          </a:r>
        </a:p>
      </dsp:txBody>
      <dsp:txXfrm>
        <a:off x="47553" y="3118099"/>
        <a:ext cx="2444069" cy="87902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319828-929A-48C8-BA52-019A56E6B202}">
      <dsp:nvSpPr>
        <dsp:cNvPr id="0" name=""/>
        <dsp:cNvSpPr/>
      </dsp:nvSpPr>
      <dsp:spPr>
        <a:xfrm>
          <a:off x="0" y="677339"/>
          <a:ext cx="4872038" cy="43173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/>
            <a:t>Responsibilities</a:t>
          </a:r>
          <a:endParaRPr lang="en-US" sz="1800" kern="1200"/>
        </a:p>
      </dsp:txBody>
      <dsp:txXfrm>
        <a:off x="21075" y="698414"/>
        <a:ext cx="4829888" cy="389580"/>
      </dsp:txXfrm>
    </dsp:sp>
    <dsp:sp modelId="{3BBE4437-68FD-49CE-BF44-296FE3BC0D41}">
      <dsp:nvSpPr>
        <dsp:cNvPr id="0" name=""/>
        <dsp:cNvSpPr/>
      </dsp:nvSpPr>
      <dsp:spPr>
        <a:xfrm>
          <a:off x="0" y="1109070"/>
          <a:ext cx="4872038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7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CA" sz="1400" b="0" i="0" kern="1200"/>
            <a:t>You are responsible for knowing policies/procedures.</a:t>
          </a:r>
          <a:endParaRPr lang="en-US" sz="1400" kern="1200"/>
        </a:p>
      </dsp:txBody>
      <dsp:txXfrm>
        <a:off x="0" y="1109070"/>
        <a:ext cx="4872038" cy="447120"/>
      </dsp:txXfrm>
    </dsp:sp>
    <dsp:sp modelId="{8C2F3DB7-B61E-4F4D-915A-25289D2DBE16}">
      <dsp:nvSpPr>
        <dsp:cNvPr id="0" name=""/>
        <dsp:cNvSpPr/>
      </dsp:nvSpPr>
      <dsp:spPr>
        <a:xfrm>
          <a:off x="0" y="1556190"/>
          <a:ext cx="4872038" cy="431730"/>
        </a:xfrm>
        <a:prstGeom prst="roundRect">
          <a:avLst/>
        </a:prstGeom>
        <a:gradFill rotWithShape="0">
          <a:gsLst>
            <a:gs pos="0">
              <a:schemeClr val="accent2">
                <a:hueOff val="11784"/>
                <a:satOff val="-11496"/>
                <a:lumOff val="-589"/>
                <a:alphaOff val="0"/>
                <a:tint val="98000"/>
                <a:lumMod val="114000"/>
              </a:schemeClr>
            </a:gs>
            <a:gs pos="100000">
              <a:schemeClr val="accent2">
                <a:hueOff val="11784"/>
                <a:satOff val="-11496"/>
                <a:lumOff val="-589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/>
            <a:t>No one will chase down your assignments</a:t>
          </a:r>
          <a:endParaRPr lang="en-US" sz="1800" kern="1200"/>
        </a:p>
      </dsp:txBody>
      <dsp:txXfrm>
        <a:off x="21075" y="1577265"/>
        <a:ext cx="4829888" cy="389580"/>
      </dsp:txXfrm>
    </dsp:sp>
    <dsp:sp modelId="{00DA17E4-8EB5-434F-ACAF-CC1EA3756A2D}">
      <dsp:nvSpPr>
        <dsp:cNvPr id="0" name=""/>
        <dsp:cNvSpPr/>
      </dsp:nvSpPr>
      <dsp:spPr>
        <a:xfrm>
          <a:off x="0" y="1987920"/>
          <a:ext cx="4872038" cy="447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7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CA" sz="1400" b="0" i="0" kern="1200"/>
            <a:t>If you hand it in late, you will lose marks. Not at all? You’ll get 0.</a:t>
          </a:r>
          <a:endParaRPr lang="en-US" sz="1400" kern="1200"/>
        </a:p>
      </dsp:txBody>
      <dsp:txXfrm>
        <a:off x="0" y="1987920"/>
        <a:ext cx="4872038" cy="447120"/>
      </dsp:txXfrm>
    </dsp:sp>
    <dsp:sp modelId="{AE4A7142-2B86-4C8F-9C1B-0324A0933DDC}">
      <dsp:nvSpPr>
        <dsp:cNvPr id="0" name=""/>
        <dsp:cNvSpPr/>
      </dsp:nvSpPr>
      <dsp:spPr>
        <a:xfrm>
          <a:off x="0" y="2435040"/>
          <a:ext cx="4872038" cy="431730"/>
        </a:xfrm>
        <a:prstGeom prst="roundRect">
          <a:avLst/>
        </a:prstGeom>
        <a:gradFill rotWithShape="0">
          <a:gsLst>
            <a:gs pos="0">
              <a:schemeClr val="accent2">
                <a:hueOff val="23569"/>
                <a:satOff val="-22991"/>
                <a:lumOff val="-1177"/>
                <a:alphaOff val="0"/>
                <a:tint val="98000"/>
                <a:lumMod val="114000"/>
              </a:schemeClr>
            </a:gs>
            <a:gs pos="100000">
              <a:schemeClr val="accent2">
                <a:hueOff val="23569"/>
                <a:satOff val="-22991"/>
                <a:lumOff val="-1177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/>
            <a:t>Deadlines are deadlines</a:t>
          </a:r>
          <a:endParaRPr lang="en-US" sz="1800" kern="1200"/>
        </a:p>
      </dsp:txBody>
      <dsp:txXfrm>
        <a:off x="21075" y="2456115"/>
        <a:ext cx="4829888" cy="389580"/>
      </dsp:txXfrm>
    </dsp:sp>
    <dsp:sp modelId="{0C19082B-D276-48BD-BBA6-6C79C32EBD05}">
      <dsp:nvSpPr>
        <dsp:cNvPr id="0" name=""/>
        <dsp:cNvSpPr/>
      </dsp:nvSpPr>
      <dsp:spPr>
        <a:xfrm>
          <a:off x="0" y="2866769"/>
          <a:ext cx="4872038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7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CA" sz="1400" b="0" i="0" kern="1200"/>
            <a:t>Things are due when they are due. </a:t>
          </a:r>
          <a:endParaRPr lang="en-US" sz="1400" kern="1200"/>
        </a:p>
      </dsp:txBody>
      <dsp:txXfrm>
        <a:off x="0" y="2866769"/>
        <a:ext cx="4872038" cy="298080"/>
      </dsp:txXfrm>
    </dsp:sp>
    <dsp:sp modelId="{6F6E1B55-6DF6-4A0A-AEE8-6D3BD149CAD1}">
      <dsp:nvSpPr>
        <dsp:cNvPr id="0" name=""/>
        <dsp:cNvSpPr/>
      </dsp:nvSpPr>
      <dsp:spPr>
        <a:xfrm>
          <a:off x="0" y="3164849"/>
          <a:ext cx="4872038" cy="431730"/>
        </a:xfrm>
        <a:prstGeom prst="roundRect">
          <a:avLst/>
        </a:prstGeom>
        <a:gradFill rotWithShape="0">
          <a:gsLst>
            <a:gs pos="0">
              <a:schemeClr val="accent2">
                <a:hueOff val="35353"/>
                <a:satOff val="-34487"/>
                <a:lumOff val="-1766"/>
                <a:alphaOff val="0"/>
                <a:tint val="98000"/>
                <a:lumMod val="114000"/>
              </a:schemeClr>
            </a:gs>
            <a:gs pos="100000">
              <a:schemeClr val="accent2">
                <a:hueOff val="35353"/>
                <a:satOff val="-34487"/>
                <a:lumOff val="-1766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800" b="0" i="0" kern="1200"/>
            <a:t>You can skip class and no one will notice</a:t>
          </a:r>
          <a:endParaRPr lang="en-US" sz="1800" kern="1200"/>
        </a:p>
      </dsp:txBody>
      <dsp:txXfrm>
        <a:off x="21075" y="3185924"/>
        <a:ext cx="4829888" cy="389580"/>
      </dsp:txXfrm>
    </dsp:sp>
    <dsp:sp modelId="{36AAE42A-E162-47C1-A509-3D58F8794D46}">
      <dsp:nvSpPr>
        <dsp:cNvPr id="0" name=""/>
        <dsp:cNvSpPr/>
      </dsp:nvSpPr>
      <dsp:spPr>
        <a:xfrm>
          <a:off x="0" y="3596580"/>
          <a:ext cx="4872038" cy="2980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4687" tIns="22860" rIns="128016" bIns="22860" numCol="1" spcCol="1270" anchor="t" anchorCtr="0">
          <a:noAutofit/>
        </a:bodyPr>
        <a:lstStyle/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CA" sz="1400" b="0" i="0" kern="1200"/>
            <a:t>Sure, but then how will you do well?</a:t>
          </a:r>
          <a:endParaRPr lang="en-US" sz="1400" kern="1200"/>
        </a:p>
      </dsp:txBody>
      <dsp:txXfrm>
        <a:off x="0" y="3596580"/>
        <a:ext cx="4872038" cy="2980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3737E4-C287-4EBB-B480-52E5A5A1793F}">
      <dsp:nvSpPr>
        <dsp:cNvPr id="0" name=""/>
        <dsp:cNvSpPr/>
      </dsp:nvSpPr>
      <dsp:spPr>
        <a:xfrm>
          <a:off x="0" y="743377"/>
          <a:ext cx="4872038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8124" tIns="354076" rIns="37812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700" kern="1200"/>
            <a:t>Get involved, but learn time management.</a:t>
          </a:r>
          <a:endParaRPr lang="en-US" sz="1700" kern="1200"/>
        </a:p>
      </dsp:txBody>
      <dsp:txXfrm>
        <a:off x="0" y="743377"/>
        <a:ext cx="4872038" cy="963900"/>
      </dsp:txXfrm>
    </dsp:sp>
    <dsp:sp modelId="{C5258624-3B18-4217-B458-1A3AB03E0B69}">
      <dsp:nvSpPr>
        <dsp:cNvPr id="0" name=""/>
        <dsp:cNvSpPr/>
      </dsp:nvSpPr>
      <dsp:spPr>
        <a:xfrm>
          <a:off x="243601" y="492457"/>
          <a:ext cx="3410426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906" tIns="0" rIns="128906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700" kern="1200"/>
            <a:t>Involvement is good	</a:t>
          </a:r>
          <a:endParaRPr lang="en-US" sz="1700" kern="1200"/>
        </a:p>
      </dsp:txBody>
      <dsp:txXfrm>
        <a:off x="268099" y="516955"/>
        <a:ext cx="3361430" cy="452844"/>
      </dsp:txXfrm>
    </dsp:sp>
    <dsp:sp modelId="{0539FFBA-5431-43D4-A4DF-31282C88405A}">
      <dsp:nvSpPr>
        <dsp:cNvPr id="0" name=""/>
        <dsp:cNvSpPr/>
      </dsp:nvSpPr>
      <dsp:spPr>
        <a:xfrm>
          <a:off x="0" y="2049997"/>
          <a:ext cx="4872038" cy="9639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8124" tIns="354076" rIns="37812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700" kern="1200"/>
            <a:t>Be comfortable asking for assistance if needed.</a:t>
          </a:r>
          <a:endParaRPr lang="en-US" sz="1700" kern="1200"/>
        </a:p>
      </dsp:txBody>
      <dsp:txXfrm>
        <a:off x="0" y="2049997"/>
        <a:ext cx="4872038" cy="963900"/>
      </dsp:txXfrm>
    </dsp:sp>
    <dsp:sp modelId="{9D99D5EE-EB6C-497D-A914-B94D4E93DEA1}">
      <dsp:nvSpPr>
        <dsp:cNvPr id="0" name=""/>
        <dsp:cNvSpPr/>
      </dsp:nvSpPr>
      <dsp:spPr>
        <a:xfrm>
          <a:off x="243601" y="1799077"/>
          <a:ext cx="3410426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906" tIns="0" rIns="128906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700" kern="1200"/>
            <a:t>Instructors are there to help</a:t>
          </a:r>
          <a:endParaRPr lang="en-US" sz="1700" kern="1200"/>
        </a:p>
      </dsp:txBody>
      <dsp:txXfrm>
        <a:off x="268099" y="1823575"/>
        <a:ext cx="3361430" cy="452844"/>
      </dsp:txXfrm>
    </dsp:sp>
    <dsp:sp modelId="{E11CD7EC-985E-4AC1-8B22-64588A9004E3}">
      <dsp:nvSpPr>
        <dsp:cNvPr id="0" name=""/>
        <dsp:cNvSpPr/>
      </dsp:nvSpPr>
      <dsp:spPr>
        <a:xfrm>
          <a:off x="0" y="3356617"/>
          <a:ext cx="4872038" cy="7229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78124" tIns="354076" rIns="378124" bIns="120904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700" kern="1200"/>
            <a:t>Use the resources available!</a:t>
          </a:r>
          <a:endParaRPr lang="en-US" sz="1700" kern="1200"/>
        </a:p>
      </dsp:txBody>
      <dsp:txXfrm>
        <a:off x="0" y="3356617"/>
        <a:ext cx="4872038" cy="722925"/>
      </dsp:txXfrm>
    </dsp:sp>
    <dsp:sp modelId="{1CCDE84B-0783-46E0-88E2-B4F5231B2F19}">
      <dsp:nvSpPr>
        <dsp:cNvPr id="0" name=""/>
        <dsp:cNvSpPr/>
      </dsp:nvSpPr>
      <dsp:spPr>
        <a:xfrm>
          <a:off x="243601" y="3105697"/>
          <a:ext cx="3410426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8906" tIns="0" rIns="128906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700" kern="1200"/>
            <a:t>Lots of great resources	</a:t>
          </a:r>
          <a:endParaRPr lang="en-US" sz="1700" kern="1200"/>
        </a:p>
      </dsp:txBody>
      <dsp:txXfrm>
        <a:off x="268099" y="3130195"/>
        <a:ext cx="3361430" cy="45284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66CDAF-2D63-4C29-94FD-F4B7E88E16F0}">
      <dsp:nvSpPr>
        <dsp:cNvPr id="0" name=""/>
        <dsp:cNvSpPr/>
      </dsp:nvSpPr>
      <dsp:spPr>
        <a:xfrm>
          <a:off x="2038997" y="1132946"/>
          <a:ext cx="4375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7539" y="45720"/>
              </a:lnTo>
            </a:path>
          </a:pathLst>
        </a:custGeom>
        <a:noFill/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46063" y="1176325"/>
        <a:ext cx="23406" cy="4681"/>
      </dsp:txXfrm>
    </dsp:sp>
    <dsp:sp modelId="{86A13721-7BAA-4755-9CF2-502D831F29E9}">
      <dsp:nvSpPr>
        <dsp:cNvPr id="0" name=""/>
        <dsp:cNvSpPr/>
      </dsp:nvSpPr>
      <dsp:spPr>
        <a:xfrm>
          <a:off x="5407" y="568049"/>
          <a:ext cx="2035390" cy="12212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36" tIns="104690" rIns="99736" bIns="10469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400" kern="1200"/>
            <a:t>Ask for help.</a:t>
          </a:r>
          <a:endParaRPr lang="en-US" sz="1400" kern="120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CA" sz="1100" kern="1200"/>
            <a:t>I can’t emphasize this enough.</a:t>
          </a:r>
          <a:endParaRPr lang="en-US" sz="1100" kern="1200"/>
        </a:p>
      </dsp:txBody>
      <dsp:txXfrm>
        <a:off x="5407" y="568049"/>
        <a:ext cx="2035390" cy="1221234"/>
      </dsp:txXfrm>
    </dsp:sp>
    <dsp:sp modelId="{15577F43-76A7-46BF-898E-E265D4A113F0}">
      <dsp:nvSpPr>
        <dsp:cNvPr id="0" name=""/>
        <dsp:cNvSpPr/>
      </dsp:nvSpPr>
      <dsp:spPr>
        <a:xfrm>
          <a:off x="4542527" y="1132946"/>
          <a:ext cx="4375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7539" y="45720"/>
              </a:lnTo>
            </a:path>
          </a:pathLst>
        </a:custGeom>
        <a:noFill/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49593" y="1176325"/>
        <a:ext cx="23406" cy="4681"/>
      </dsp:txXfrm>
    </dsp:sp>
    <dsp:sp modelId="{25870517-0441-44D9-A83D-CBBF64828510}">
      <dsp:nvSpPr>
        <dsp:cNvPr id="0" name=""/>
        <dsp:cNvSpPr/>
      </dsp:nvSpPr>
      <dsp:spPr>
        <a:xfrm>
          <a:off x="2508936" y="568049"/>
          <a:ext cx="2035390" cy="1221234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36" tIns="104690" rIns="99736" bIns="1046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First day of classes - attend lectures/listen to first lecture</a:t>
          </a:r>
        </a:p>
      </dsp:txBody>
      <dsp:txXfrm>
        <a:off x="2508936" y="568049"/>
        <a:ext cx="2035390" cy="1221234"/>
      </dsp:txXfrm>
    </dsp:sp>
    <dsp:sp modelId="{CB49E1BE-BCEE-4C8A-98E5-6A9FE7BBA8FE}">
      <dsp:nvSpPr>
        <dsp:cNvPr id="0" name=""/>
        <dsp:cNvSpPr/>
      </dsp:nvSpPr>
      <dsp:spPr>
        <a:xfrm>
          <a:off x="1023102" y="1787483"/>
          <a:ext cx="5007059" cy="437539"/>
        </a:xfrm>
        <a:custGeom>
          <a:avLst/>
          <a:gdLst/>
          <a:ahLst/>
          <a:cxnLst/>
          <a:rect l="0" t="0" r="0" b="0"/>
          <a:pathLst>
            <a:path>
              <a:moveTo>
                <a:pt x="5007059" y="0"/>
              </a:moveTo>
              <a:lnTo>
                <a:pt x="5007059" y="235869"/>
              </a:lnTo>
              <a:lnTo>
                <a:pt x="0" y="235869"/>
              </a:lnTo>
              <a:lnTo>
                <a:pt x="0" y="437539"/>
              </a:lnTo>
            </a:path>
          </a:pathLst>
        </a:custGeom>
        <a:noFill/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00909" y="2003912"/>
        <a:ext cx="251444" cy="4681"/>
      </dsp:txXfrm>
    </dsp:sp>
    <dsp:sp modelId="{AA0F7C11-08A4-4949-87C7-6E9BA7806184}">
      <dsp:nvSpPr>
        <dsp:cNvPr id="0" name=""/>
        <dsp:cNvSpPr/>
      </dsp:nvSpPr>
      <dsp:spPr>
        <a:xfrm>
          <a:off x="5012466" y="568049"/>
          <a:ext cx="2035390" cy="1221234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36" tIns="104690" rIns="99736" bIns="10469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Course Outlines</a:t>
          </a:r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100" kern="1200"/>
            <a:t>Read them! They contain important information concerning lab times, course policies etc.</a:t>
          </a:r>
        </a:p>
      </dsp:txBody>
      <dsp:txXfrm>
        <a:off x="5012466" y="568049"/>
        <a:ext cx="2035390" cy="1221234"/>
      </dsp:txXfrm>
    </dsp:sp>
    <dsp:sp modelId="{0A758024-3EC2-411E-8F31-4FF219D0AFC2}">
      <dsp:nvSpPr>
        <dsp:cNvPr id="0" name=""/>
        <dsp:cNvSpPr/>
      </dsp:nvSpPr>
      <dsp:spPr>
        <a:xfrm>
          <a:off x="2038997" y="2822319"/>
          <a:ext cx="4375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7539" y="45720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246063" y="2865699"/>
        <a:ext cx="23406" cy="4681"/>
      </dsp:txXfrm>
    </dsp:sp>
    <dsp:sp modelId="{13DA4F20-5546-4D17-B5AE-F8E48A93A5CE}">
      <dsp:nvSpPr>
        <dsp:cNvPr id="0" name=""/>
        <dsp:cNvSpPr/>
      </dsp:nvSpPr>
      <dsp:spPr>
        <a:xfrm>
          <a:off x="5407" y="2257422"/>
          <a:ext cx="2035390" cy="1221234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36" tIns="104690" rIns="99736" bIns="1046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Courselink for all class information</a:t>
          </a:r>
        </a:p>
      </dsp:txBody>
      <dsp:txXfrm>
        <a:off x="5407" y="2257422"/>
        <a:ext cx="2035390" cy="1221234"/>
      </dsp:txXfrm>
    </dsp:sp>
    <dsp:sp modelId="{2333F3D4-7247-4AD3-B433-CC85365954AB}">
      <dsp:nvSpPr>
        <dsp:cNvPr id="0" name=""/>
        <dsp:cNvSpPr/>
      </dsp:nvSpPr>
      <dsp:spPr>
        <a:xfrm>
          <a:off x="4542527" y="2822319"/>
          <a:ext cx="43753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37539" y="45720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749593" y="2865699"/>
        <a:ext cx="23406" cy="4681"/>
      </dsp:txXfrm>
    </dsp:sp>
    <dsp:sp modelId="{5B0BD0B4-B176-4358-90B1-F2E068669D37}">
      <dsp:nvSpPr>
        <dsp:cNvPr id="0" name=""/>
        <dsp:cNvSpPr/>
      </dsp:nvSpPr>
      <dsp:spPr>
        <a:xfrm>
          <a:off x="2508936" y="2257422"/>
          <a:ext cx="2035390" cy="1221234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36" tIns="104690" rIns="99736" bIns="1046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Instructors can help you! </a:t>
          </a:r>
        </a:p>
      </dsp:txBody>
      <dsp:txXfrm>
        <a:off x="2508936" y="2257422"/>
        <a:ext cx="2035390" cy="1221234"/>
      </dsp:txXfrm>
    </dsp:sp>
    <dsp:sp modelId="{12701734-B4B0-400D-9303-5ABA7C01015A}">
      <dsp:nvSpPr>
        <dsp:cNvPr id="0" name=""/>
        <dsp:cNvSpPr/>
      </dsp:nvSpPr>
      <dsp:spPr>
        <a:xfrm>
          <a:off x="5012466" y="2257422"/>
          <a:ext cx="2035390" cy="122123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736" tIns="104690" rIns="99736" bIns="1046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If a class is not going well talk to someone (who?) before the last class day</a:t>
          </a:r>
        </a:p>
      </dsp:txBody>
      <dsp:txXfrm>
        <a:off x="5012466" y="2257422"/>
        <a:ext cx="2035390" cy="122123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75031A-AB27-4118-B3E9-A6F283A3382A}">
      <dsp:nvSpPr>
        <dsp:cNvPr id="0" name=""/>
        <dsp:cNvSpPr/>
      </dsp:nvSpPr>
      <dsp:spPr>
        <a:xfrm rot="5400000">
          <a:off x="4274573" y="-1603011"/>
          <a:ext cx="1043291" cy="4514088"/>
        </a:xfrm>
        <a:prstGeom prst="round2Same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/>
            <a:t>Might not be running this week; check course outline/Courselink</a:t>
          </a:r>
        </a:p>
      </dsp:txBody>
      <dsp:txXfrm rot="-5400000">
        <a:off x="2539175" y="183316"/>
        <a:ext cx="4463159" cy="941433"/>
      </dsp:txXfrm>
    </dsp:sp>
    <dsp:sp modelId="{8ACCA3A8-CE28-4639-8C2E-AF9B1B257957}">
      <dsp:nvSpPr>
        <dsp:cNvPr id="0" name=""/>
        <dsp:cNvSpPr/>
      </dsp:nvSpPr>
      <dsp:spPr>
        <a:xfrm>
          <a:off x="0" y="1975"/>
          <a:ext cx="2539175" cy="1304114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Labs/Seminars</a:t>
          </a:r>
        </a:p>
      </dsp:txBody>
      <dsp:txXfrm>
        <a:off x="63662" y="65637"/>
        <a:ext cx="2411851" cy="1176790"/>
      </dsp:txXfrm>
    </dsp:sp>
    <dsp:sp modelId="{84326D79-1577-409B-BB3B-B16D45160780}">
      <dsp:nvSpPr>
        <dsp:cNvPr id="0" name=""/>
        <dsp:cNvSpPr/>
      </dsp:nvSpPr>
      <dsp:spPr>
        <a:xfrm rot="5400000">
          <a:off x="4274573" y="-233691"/>
          <a:ext cx="1043291" cy="4514088"/>
        </a:xfrm>
        <a:prstGeom prst="round2Same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>
              <a:hlinkClick xmlns:r="http://schemas.openxmlformats.org/officeDocument/2006/relationships" r:id="rId1"/>
            </a:rPr>
            <a:t>https://classfind.com/guelph</a:t>
          </a:r>
          <a:endParaRPr lang="en-US" sz="1000" kern="1200"/>
        </a:p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>
              <a:hlinkClick xmlns:r="http://schemas.openxmlformats.org/officeDocument/2006/relationships" r:id="rId2"/>
            </a:rPr>
            <a:t>https://www.uoguelph.ca/registrar/scheduling/buildingcodes-col</a:t>
          </a:r>
          <a:r>
            <a:rPr lang="en-US" sz="1000" kern="1200"/>
            <a:t> </a:t>
          </a:r>
        </a:p>
      </dsp:txBody>
      <dsp:txXfrm rot="-5400000">
        <a:off x="2539175" y="1552636"/>
        <a:ext cx="4463159" cy="941433"/>
      </dsp:txXfrm>
    </dsp:sp>
    <dsp:sp modelId="{5074A953-4DC2-44DF-A199-3F181D13AF9F}">
      <dsp:nvSpPr>
        <dsp:cNvPr id="0" name=""/>
        <dsp:cNvSpPr/>
      </dsp:nvSpPr>
      <dsp:spPr>
        <a:xfrm>
          <a:off x="0" y="1371295"/>
          <a:ext cx="2539175" cy="13041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Finding classrooms:</a:t>
          </a:r>
        </a:p>
      </dsp:txBody>
      <dsp:txXfrm>
        <a:off x="63662" y="1434957"/>
        <a:ext cx="2411851" cy="1176790"/>
      </dsp:txXfrm>
    </dsp:sp>
    <dsp:sp modelId="{C4DCACC9-BB41-48C0-BC8E-6934E7DA287E}">
      <dsp:nvSpPr>
        <dsp:cNvPr id="0" name=""/>
        <dsp:cNvSpPr/>
      </dsp:nvSpPr>
      <dsp:spPr>
        <a:xfrm rot="5400000">
          <a:off x="4274573" y="1135628"/>
          <a:ext cx="1043291" cy="4514088"/>
        </a:xfrm>
        <a:prstGeom prst="round2SameRect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19050" rIns="38100" bIns="19050" numCol="1" spcCol="1270" anchor="ctr" anchorCtr="0">
          <a:noAutofit/>
        </a:bodyPr>
        <a:lstStyle/>
        <a:p>
          <a:pPr marL="57150" lvl="1" indent="-57150" algn="l" defTabSz="444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000" kern="1200" dirty="0"/>
            <a:t>For example, the continuation of studies and student's rights and responsibilities; summer courses count!</a:t>
          </a:r>
        </a:p>
      </dsp:txBody>
      <dsp:txXfrm rot="-5400000">
        <a:off x="2539175" y="2921956"/>
        <a:ext cx="4463159" cy="941433"/>
      </dsp:txXfrm>
    </dsp:sp>
    <dsp:sp modelId="{4902FE5C-7BF3-4581-8C3F-9ADAFAAD8C85}">
      <dsp:nvSpPr>
        <dsp:cNvPr id="0" name=""/>
        <dsp:cNvSpPr/>
      </dsp:nvSpPr>
      <dsp:spPr>
        <a:xfrm>
          <a:off x="0" y="2740615"/>
          <a:ext cx="2539175" cy="1304114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43815" rIns="87630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Know the academic policies! </a:t>
          </a:r>
        </a:p>
      </dsp:txBody>
      <dsp:txXfrm>
        <a:off x="63662" y="2804277"/>
        <a:ext cx="2411851" cy="117679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90B9AE-0921-499A-937C-D34DF6862F8C}">
      <dsp:nvSpPr>
        <dsp:cNvPr id="0" name=""/>
        <dsp:cNvSpPr/>
      </dsp:nvSpPr>
      <dsp:spPr>
        <a:xfrm>
          <a:off x="793873" y="915231"/>
          <a:ext cx="853453" cy="853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11883C-7AF7-40CE-838E-91FAC84BD8EC}">
      <dsp:nvSpPr>
        <dsp:cNvPr id="0" name=""/>
        <dsp:cNvSpPr/>
      </dsp:nvSpPr>
      <dsp:spPr>
        <a:xfrm>
          <a:off x="1381" y="1836358"/>
          <a:ext cx="2438437" cy="445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400" kern="1200"/>
            <a:t>Last day to add classes:</a:t>
          </a:r>
          <a:endParaRPr lang="en-US" sz="1400" kern="1200"/>
        </a:p>
      </dsp:txBody>
      <dsp:txXfrm>
        <a:off x="1381" y="1836358"/>
        <a:ext cx="2438437" cy="445776"/>
      </dsp:txXfrm>
    </dsp:sp>
    <dsp:sp modelId="{D92DB345-9D51-43E9-8509-4E4BE994C349}">
      <dsp:nvSpPr>
        <dsp:cNvPr id="0" name=""/>
        <dsp:cNvSpPr/>
      </dsp:nvSpPr>
      <dsp:spPr>
        <a:xfrm>
          <a:off x="1381" y="2313612"/>
          <a:ext cx="2438437" cy="175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100" kern="1200" dirty="0"/>
            <a:t>September 18</a:t>
          </a:r>
          <a:r>
            <a:rPr lang="en-CA" sz="1100" kern="1200" baseline="30000" dirty="0"/>
            <a:t>th</a:t>
          </a:r>
          <a:endParaRPr lang="en-US" sz="1100" kern="1200" dirty="0"/>
        </a:p>
      </dsp:txBody>
      <dsp:txXfrm>
        <a:off x="1381" y="2313612"/>
        <a:ext cx="2438437" cy="175433"/>
      </dsp:txXfrm>
    </dsp:sp>
    <dsp:sp modelId="{164A0AB1-A66F-4052-9F8F-109EBF98DE05}">
      <dsp:nvSpPr>
        <dsp:cNvPr id="0" name=""/>
        <dsp:cNvSpPr/>
      </dsp:nvSpPr>
      <dsp:spPr>
        <a:xfrm>
          <a:off x="3659037" y="915231"/>
          <a:ext cx="853453" cy="853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E3B2CE-8B70-4BA9-AC14-998F38F53C30}">
      <dsp:nvSpPr>
        <dsp:cNvPr id="0" name=""/>
        <dsp:cNvSpPr/>
      </dsp:nvSpPr>
      <dsp:spPr>
        <a:xfrm>
          <a:off x="2866545" y="1836358"/>
          <a:ext cx="2438437" cy="445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400" kern="1200"/>
            <a:t>Last day to drop classes (Last Class Day):</a:t>
          </a:r>
          <a:endParaRPr lang="en-US" sz="1400" kern="1200"/>
        </a:p>
      </dsp:txBody>
      <dsp:txXfrm>
        <a:off x="2866545" y="1836358"/>
        <a:ext cx="2438437" cy="445776"/>
      </dsp:txXfrm>
    </dsp:sp>
    <dsp:sp modelId="{4447674B-D879-4857-9181-ED0CE94E0E0A}">
      <dsp:nvSpPr>
        <dsp:cNvPr id="0" name=""/>
        <dsp:cNvSpPr/>
      </dsp:nvSpPr>
      <dsp:spPr>
        <a:xfrm>
          <a:off x="2866545" y="2313612"/>
          <a:ext cx="2438437" cy="175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CA" sz="1100" kern="1200" dirty="0"/>
            <a:t>December 4</a:t>
          </a:r>
          <a:r>
            <a:rPr lang="en-CA" sz="1100" kern="1200" baseline="30000" dirty="0"/>
            <a:t>th</a:t>
          </a:r>
          <a:r>
            <a:rPr lang="en-CA" sz="1100" kern="1200" dirty="0"/>
            <a:t> </a:t>
          </a:r>
          <a:endParaRPr lang="en-US" sz="1100" kern="1200" dirty="0"/>
        </a:p>
      </dsp:txBody>
      <dsp:txXfrm>
        <a:off x="2866545" y="2313612"/>
        <a:ext cx="2438437" cy="175433"/>
      </dsp:txXfrm>
    </dsp:sp>
    <dsp:sp modelId="{5F81F277-D692-41C0-B680-E9DB5BD1D360}">
      <dsp:nvSpPr>
        <dsp:cNvPr id="0" name=""/>
        <dsp:cNvSpPr/>
      </dsp:nvSpPr>
      <dsp:spPr>
        <a:xfrm>
          <a:off x="6524201" y="915231"/>
          <a:ext cx="853453" cy="853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84526B-A9C4-4745-80DC-004FB48BD474}">
      <dsp:nvSpPr>
        <dsp:cNvPr id="0" name=""/>
        <dsp:cNvSpPr/>
      </dsp:nvSpPr>
      <dsp:spPr>
        <a:xfrm>
          <a:off x="5731709" y="1836358"/>
          <a:ext cx="2438437" cy="44577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CA" sz="1400" kern="1200" dirty="0"/>
            <a:t>Schedule of Dates:</a:t>
          </a:r>
          <a:endParaRPr lang="en-US" sz="1400" kern="1200" dirty="0"/>
        </a:p>
      </dsp:txBody>
      <dsp:txXfrm>
        <a:off x="5731709" y="1836358"/>
        <a:ext cx="2438437" cy="445776"/>
      </dsp:txXfrm>
    </dsp:sp>
    <dsp:sp modelId="{8E1DBCA6-7661-46F1-A049-BBAE307C8A98}">
      <dsp:nvSpPr>
        <dsp:cNvPr id="0" name=""/>
        <dsp:cNvSpPr/>
      </dsp:nvSpPr>
      <dsp:spPr>
        <a:xfrm>
          <a:off x="5731709" y="2313612"/>
          <a:ext cx="2438437" cy="1754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 dirty="0"/>
        </a:p>
      </dsp:txBody>
      <dsp:txXfrm>
        <a:off x="5731709" y="2313612"/>
        <a:ext cx="2438437" cy="17543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0F44FE-97B5-4C9C-972E-A0C0938AB1B4}">
      <dsp:nvSpPr>
        <dsp:cNvPr id="0" name=""/>
        <dsp:cNvSpPr/>
      </dsp:nvSpPr>
      <dsp:spPr>
        <a:xfrm>
          <a:off x="3806" y="618055"/>
          <a:ext cx="501292" cy="501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69DB6F-0C49-448C-9058-D38C210EF107}">
      <dsp:nvSpPr>
        <dsp:cNvPr id="0" name=""/>
        <dsp:cNvSpPr/>
      </dsp:nvSpPr>
      <dsp:spPr>
        <a:xfrm>
          <a:off x="3806" y="1212579"/>
          <a:ext cx="1432265" cy="59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Network</a:t>
          </a:r>
        </a:p>
      </dsp:txBody>
      <dsp:txXfrm>
        <a:off x="3806" y="1212579"/>
        <a:ext cx="1432265" cy="590809"/>
      </dsp:txXfrm>
    </dsp:sp>
    <dsp:sp modelId="{D32CAC80-86D4-4E15-B54C-C99A726C2FFA}">
      <dsp:nvSpPr>
        <dsp:cNvPr id="0" name=""/>
        <dsp:cNvSpPr/>
      </dsp:nvSpPr>
      <dsp:spPr>
        <a:xfrm>
          <a:off x="3806" y="1846752"/>
          <a:ext cx="1432265" cy="939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Make connections with not only students,  but faculty,  staff and alumni.</a:t>
          </a:r>
        </a:p>
      </dsp:txBody>
      <dsp:txXfrm>
        <a:off x="3806" y="1846752"/>
        <a:ext cx="1432265" cy="939468"/>
      </dsp:txXfrm>
    </dsp:sp>
    <dsp:sp modelId="{EFEF4382-1AC0-485D-A28F-7B6EF8BD5075}">
      <dsp:nvSpPr>
        <dsp:cNvPr id="0" name=""/>
        <dsp:cNvSpPr/>
      </dsp:nvSpPr>
      <dsp:spPr>
        <a:xfrm>
          <a:off x="1686719" y="618055"/>
          <a:ext cx="501292" cy="501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3BA9E8-7214-4A02-A6F9-A080A15957AF}">
      <dsp:nvSpPr>
        <dsp:cNvPr id="0" name=""/>
        <dsp:cNvSpPr/>
      </dsp:nvSpPr>
      <dsp:spPr>
        <a:xfrm>
          <a:off x="1686719" y="1212579"/>
          <a:ext cx="1432265" cy="59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Ask for help</a:t>
          </a:r>
        </a:p>
      </dsp:txBody>
      <dsp:txXfrm>
        <a:off x="1686719" y="1212579"/>
        <a:ext cx="1432265" cy="590809"/>
      </dsp:txXfrm>
    </dsp:sp>
    <dsp:sp modelId="{B2B7F087-FC74-414A-ADDC-7260347E12CB}">
      <dsp:nvSpPr>
        <dsp:cNvPr id="0" name=""/>
        <dsp:cNvSpPr/>
      </dsp:nvSpPr>
      <dsp:spPr>
        <a:xfrm>
          <a:off x="1686719" y="1846752"/>
          <a:ext cx="1432265" cy="939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Course selection, job searching, if you are struggling etc.</a:t>
          </a:r>
        </a:p>
      </dsp:txBody>
      <dsp:txXfrm>
        <a:off x="1686719" y="1846752"/>
        <a:ext cx="1432265" cy="939468"/>
      </dsp:txXfrm>
    </dsp:sp>
    <dsp:sp modelId="{2D58C66B-0A27-4BCB-952C-55DA08835AD2}">
      <dsp:nvSpPr>
        <dsp:cNvPr id="0" name=""/>
        <dsp:cNvSpPr/>
      </dsp:nvSpPr>
      <dsp:spPr>
        <a:xfrm>
          <a:off x="3369631" y="618055"/>
          <a:ext cx="501292" cy="501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8C7CCC-BACE-4ADB-9052-D0B9C0A44C4F}">
      <dsp:nvSpPr>
        <dsp:cNvPr id="0" name=""/>
        <dsp:cNvSpPr/>
      </dsp:nvSpPr>
      <dsp:spPr>
        <a:xfrm>
          <a:off x="3369631" y="1212579"/>
          <a:ext cx="1432265" cy="59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Take Advantage of Resources</a:t>
          </a:r>
        </a:p>
      </dsp:txBody>
      <dsp:txXfrm>
        <a:off x="3369631" y="1212579"/>
        <a:ext cx="1432265" cy="590809"/>
      </dsp:txXfrm>
    </dsp:sp>
    <dsp:sp modelId="{0659BD81-496F-442B-A763-DD988DC63C74}">
      <dsp:nvSpPr>
        <dsp:cNvPr id="0" name=""/>
        <dsp:cNvSpPr/>
      </dsp:nvSpPr>
      <dsp:spPr>
        <a:xfrm>
          <a:off x="3369631" y="1846752"/>
          <a:ext cx="1432265" cy="939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Chances are, we have a resource for you!</a:t>
          </a:r>
        </a:p>
      </dsp:txBody>
      <dsp:txXfrm>
        <a:off x="3369631" y="1846752"/>
        <a:ext cx="1432265" cy="939468"/>
      </dsp:txXfrm>
    </dsp:sp>
    <dsp:sp modelId="{D84F189D-2E65-426E-AC0B-7E5ED5AC48B0}">
      <dsp:nvSpPr>
        <dsp:cNvPr id="0" name=""/>
        <dsp:cNvSpPr/>
      </dsp:nvSpPr>
      <dsp:spPr>
        <a:xfrm>
          <a:off x="5052543" y="618055"/>
          <a:ext cx="501292" cy="501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B0DBEE-033A-4DFB-93B4-CA61F29C3965}">
      <dsp:nvSpPr>
        <dsp:cNvPr id="0" name=""/>
        <dsp:cNvSpPr/>
      </dsp:nvSpPr>
      <dsp:spPr>
        <a:xfrm>
          <a:off x="5052543" y="1212579"/>
          <a:ext cx="1432265" cy="59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Explore Opportunities </a:t>
          </a:r>
        </a:p>
      </dsp:txBody>
      <dsp:txXfrm>
        <a:off x="5052543" y="1212579"/>
        <a:ext cx="1432265" cy="590809"/>
      </dsp:txXfrm>
    </dsp:sp>
    <dsp:sp modelId="{A386619F-873E-4587-A91C-26D80AD560C5}">
      <dsp:nvSpPr>
        <dsp:cNvPr id="0" name=""/>
        <dsp:cNvSpPr/>
      </dsp:nvSpPr>
      <dsp:spPr>
        <a:xfrm>
          <a:off x="5052543" y="1846752"/>
          <a:ext cx="1432265" cy="939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Build your marketable skills through various opportunities to get involved.</a:t>
          </a:r>
        </a:p>
      </dsp:txBody>
      <dsp:txXfrm>
        <a:off x="5052543" y="1846752"/>
        <a:ext cx="1432265" cy="939468"/>
      </dsp:txXfrm>
    </dsp:sp>
    <dsp:sp modelId="{EA3D7BEE-5B52-4CFF-91E8-7F80B473CD47}">
      <dsp:nvSpPr>
        <dsp:cNvPr id="0" name=""/>
        <dsp:cNvSpPr/>
      </dsp:nvSpPr>
      <dsp:spPr>
        <a:xfrm>
          <a:off x="6735455" y="618055"/>
          <a:ext cx="501292" cy="50129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rnd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290A02-0279-44AC-A0D2-1F1688FD4D84}">
      <dsp:nvSpPr>
        <dsp:cNvPr id="0" name=""/>
        <dsp:cNvSpPr/>
      </dsp:nvSpPr>
      <dsp:spPr>
        <a:xfrm>
          <a:off x="6735455" y="1212579"/>
          <a:ext cx="1432265" cy="5908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1400" kern="1200"/>
            <a:t>Reflect</a:t>
          </a:r>
        </a:p>
      </dsp:txBody>
      <dsp:txXfrm>
        <a:off x="6735455" y="1212579"/>
        <a:ext cx="1432265" cy="590809"/>
      </dsp:txXfrm>
    </dsp:sp>
    <dsp:sp modelId="{CA382B62-18B5-4E2F-994C-0A5183DADD40}">
      <dsp:nvSpPr>
        <dsp:cNvPr id="0" name=""/>
        <dsp:cNvSpPr/>
      </dsp:nvSpPr>
      <dsp:spPr>
        <a:xfrm>
          <a:off x="6735455" y="1846752"/>
          <a:ext cx="1432265" cy="9394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Take the time to think about what you are learning; what skills are you taking away for future employment?</a:t>
          </a:r>
        </a:p>
      </dsp:txBody>
      <dsp:txXfrm>
        <a:off x="6735455" y="1846752"/>
        <a:ext cx="1432265" cy="939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#1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#2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6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#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#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09448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391164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71438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17272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10809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416795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861335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6347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4619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16279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162898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059408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20332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49430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172405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83161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21535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C72A64B-CF8F-44BF-BD2A-65E5004A48E2}" type="datetimeFigureOut">
              <a:rPr lang="en-CA" smtClean="0"/>
              <a:t>2026-09-08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A7B2CF-30FA-4A0F-B753-4025154292D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859567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16" r:id="rId1"/>
    <p:sldLayoutId id="2147483917" r:id="rId2"/>
    <p:sldLayoutId id="2147483918" r:id="rId3"/>
    <p:sldLayoutId id="2147483919" r:id="rId4"/>
    <p:sldLayoutId id="2147483920" r:id="rId5"/>
    <p:sldLayoutId id="2147483921" r:id="rId6"/>
    <p:sldLayoutId id="2147483922" r:id="rId7"/>
    <p:sldLayoutId id="2147483923" r:id="rId8"/>
    <p:sldLayoutId id="2147483924" r:id="rId9"/>
    <p:sldLayoutId id="2147483925" r:id="rId10"/>
    <p:sldLayoutId id="2147483926" r:id="rId11"/>
    <p:sldLayoutId id="2147483927" r:id="rId12"/>
    <p:sldLayoutId id="2147483928" r:id="rId13"/>
    <p:sldLayoutId id="2147483929" r:id="rId14"/>
    <p:sldLayoutId id="2147483930" r:id="rId15"/>
    <p:sldLayoutId id="2147483931" r:id="rId16"/>
    <p:sldLayoutId id="2147483932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5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cruitguelph.ca/cecs/" TargetMode="External"/><Relationship Id="rId3" Type="http://schemas.openxmlformats.org/officeDocument/2006/relationships/hyperlink" Target="http://aggies.ca/" TargetMode="External"/><Relationship Id="rId7" Type="http://schemas.openxmlformats.org/officeDocument/2006/relationships/hyperlink" Target="https://www.lib.uoguelph.ca/using-library/spaces/learning-commons" TargetMode="External"/><Relationship Id="rId2" Type="http://schemas.openxmlformats.org/officeDocument/2006/relationships/hyperlink" Target="https://oac-program-counselling.uoguelph.ca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saonline.ca/" TargetMode="External"/><Relationship Id="rId5" Type="http://schemas.openxmlformats.org/officeDocument/2006/relationships/hyperlink" Target="https://wellness.uoguelph.ca/accessibility/" TargetMode="External"/><Relationship Id="rId10" Type="http://schemas.openxmlformats.org/officeDocument/2006/relationships/hyperlink" Target="http://gryphons.ca/" TargetMode="External"/><Relationship Id="rId4" Type="http://schemas.openxmlformats.org/officeDocument/2006/relationships/hyperlink" Target="https://wellness.uoguelph.ca/counselling/" TargetMode="External"/><Relationship Id="rId9" Type="http://schemas.openxmlformats.org/officeDocument/2006/relationships/hyperlink" Target="http://www.thecannon.ca/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d2talk.ca/" TargetMode="External"/><Relationship Id="rId2" Type="http://schemas.openxmlformats.org/officeDocument/2006/relationships/hyperlink" Target="tel:1-866-925-545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tel:1-866-925-4419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een building in a cornfield">
            <a:extLst>
              <a:ext uri="{FF2B5EF4-FFF2-40B4-BE49-F238E27FC236}">
                <a16:creationId xmlns:a16="http://schemas.microsoft.com/office/drawing/2014/main" id="{20CE61BE-8D6F-C9C7-1C42-C68E440CBC62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alphaModFix amt="25000"/>
          </a:blip>
          <a:srcRect r="10999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447800"/>
            <a:ext cx="6619243" cy="33295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/>
              <a:t>Bachelor of Science in Agriculture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4777380"/>
            <a:ext cx="6619243" cy="861420"/>
          </a:xfrm>
        </p:spPr>
        <p:txBody>
          <a:bodyPr>
            <a:normAutofit/>
          </a:bodyPr>
          <a:lstStyle/>
          <a:p>
            <a:r>
              <a:rPr lang="en-CA"/>
              <a:t>Academic Information Session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885E190-58DD-42DD-A4A8-401E15C92A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01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9141714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1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228080"/>
            <a:ext cx="745301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191" y="0"/>
            <a:ext cx="9144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646" y="804672"/>
            <a:ext cx="264101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CA" dirty="0"/>
              <a:t>Who Am I?	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1894" y="804671"/>
            <a:ext cx="4944561" cy="5248657"/>
          </a:xfrm>
        </p:spPr>
        <p:txBody>
          <a:bodyPr anchor="ctr">
            <a:normAutofit/>
          </a:bodyPr>
          <a:lstStyle/>
          <a:p>
            <a:r>
              <a:rPr lang="en-CA" dirty="0"/>
              <a:t>August Gaynor (they</a:t>
            </a:r>
            <a:r>
              <a:rPr lang="en-CA"/>
              <a:t>/them) – </a:t>
            </a:r>
            <a:r>
              <a:rPr lang="en-CA" dirty="0"/>
              <a:t>Academic Advisor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First point of contact 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General policy help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Course schedule difficulties 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Missed time (long term sickness)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Missed final exams </a:t>
            </a:r>
          </a:p>
          <a:p>
            <a:pPr lvl="1"/>
            <a:endParaRPr lang="en-CA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702254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891" y="1447800"/>
            <a:ext cx="2331469" cy="4572000"/>
          </a:xfrm>
        </p:spPr>
        <p:txBody>
          <a:bodyPr anchor="ctr">
            <a:normAutofit/>
          </a:bodyPr>
          <a:lstStyle/>
          <a:p>
            <a:r>
              <a:rPr lang="en-CA" sz="2800">
                <a:solidFill>
                  <a:srgbClr val="F2F2F2"/>
                </a:solidFill>
              </a:rPr>
              <a:t>Goals of this Meeting	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0982" y="0"/>
            <a:ext cx="6023018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61082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43A631-7C23-AA2F-B5C8-F4F4E6A90A9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7875888"/>
              </p:ext>
            </p:extLst>
          </p:nvPr>
        </p:nvGraphicFramePr>
        <p:xfrm>
          <a:off x="3786187" y="1447800"/>
          <a:ext cx="48720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65671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8A3C342-1D03-412F-8DD3-BF519E8E0A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7" y="629266"/>
            <a:ext cx="4641143" cy="1622321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EBEBEB"/>
                </a:solidFill>
              </a:rPr>
              <a:t>What Did I Sign Up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697" y="2438400"/>
            <a:ext cx="4641142" cy="378541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Bachelor of Science in Agriculture degree program</a:t>
            </a:r>
          </a:p>
          <a:p>
            <a:pPr lvl="1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Four year, honours degree, five with co-op</a:t>
            </a:r>
          </a:p>
          <a:p>
            <a:pPr lvl="1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Undeclared (for now!)</a:t>
            </a:r>
          </a:p>
          <a:p>
            <a:pPr lvl="1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FOUR majors to choose from:	</a:t>
            </a:r>
          </a:p>
          <a:p>
            <a:pPr lvl="2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Honours Agriculture</a:t>
            </a:r>
          </a:p>
          <a:p>
            <a:pPr lvl="2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Horticulture </a:t>
            </a:r>
          </a:p>
          <a:p>
            <a:pPr lvl="2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Crop Science</a:t>
            </a:r>
          </a:p>
          <a:p>
            <a:pPr lvl="2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Animal Science</a:t>
            </a:r>
          </a:p>
          <a:p>
            <a:pPr lvl="1">
              <a:lnSpc>
                <a:spcPct val="90000"/>
              </a:lnSpc>
            </a:pPr>
            <a:r>
              <a:rPr lang="en-CA">
                <a:solidFill>
                  <a:srgbClr val="FFFFFF"/>
                </a:solidFill>
              </a:rPr>
              <a:t>Minor? Yes.</a:t>
            </a:r>
          </a:p>
          <a:p>
            <a:pPr lvl="2">
              <a:lnSpc>
                <a:spcPct val="90000"/>
              </a:lnSpc>
            </a:pPr>
            <a:endParaRPr lang="en-CA">
              <a:solidFill>
                <a:srgbClr val="FFFFFF"/>
              </a:solidFill>
            </a:endParaRPr>
          </a:p>
        </p:txBody>
      </p:sp>
      <p:sp>
        <p:nvSpPr>
          <p:cNvPr id="11" name="Freeform 31">
            <a:extLst>
              <a:ext uri="{FF2B5EF4-FFF2-40B4-BE49-F238E27FC236}">
                <a16:creationId xmlns:a16="http://schemas.microsoft.com/office/drawing/2014/main" id="{81CC9B02-E087-4350-AEBD-2C3CF001AF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61980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lants in a field">
            <a:extLst>
              <a:ext uri="{FF2B5EF4-FFF2-40B4-BE49-F238E27FC236}">
                <a16:creationId xmlns:a16="http://schemas.microsoft.com/office/drawing/2014/main" id="{5AC40114-A3B4-EC76-5A4A-42750CC5A33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8793" r="34975" b="-2"/>
          <a:stretch/>
        </p:blipFill>
        <p:spPr>
          <a:xfrm>
            <a:off x="5421881" y="1"/>
            <a:ext cx="3722434" cy="6858001"/>
          </a:xfrm>
          <a:custGeom>
            <a:avLst/>
            <a:gdLst/>
            <a:ahLst/>
            <a:cxnLst/>
            <a:rect l="l" t="t" r="r" b="b"/>
            <a:pathLst>
              <a:path w="4963245" h="6858001">
                <a:moveTo>
                  <a:pt x="1177" y="0"/>
                </a:moveTo>
                <a:lnTo>
                  <a:pt x="1344715" y="0"/>
                </a:lnTo>
                <a:lnTo>
                  <a:pt x="1344715" y="1"/>
                </a:lnTo>
                <a:lnTo>
                  <a:pt x="4963245" y="1"/>
                </a:lnTo>
                <a:lnTo>
                  <a:pt x="4963244" y="6858001"/>
                </a:lnTo>
                <a:lnTo>
                  <a:pt x="900697" y="6858001"/>
                </a:lnTo>
                <a:lnTo>
                  <a:pt x="900697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9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9" y="5934227"/>
                </a:lnTo>
                <a:lnTo>
                  <a:pt x="132454" y="5753862"/>
                </a:lnTo>
                <a:lnTo>
                  <a:pt x="150776" y="5561838"/>
                </a:lnTo>
                <a:lnTo>
                  <a:pt x="167753" y="5354726"/>
                </a:lnTo>
                <a:lnTo>
                  <a:pt x="184058" y="5138013"/>
                </a:lnTo>
                <a:lnTo>
                  <a:pt x="198849" y="4908956"/>
                </a:lnTo>
                <a:lnTo>
                  <a:pt x="212969" y="4670298"/>
                </a:lnTo>
                <a:lnTo>
                  <a:pt x="226248" y="4421352"/>
                </a:lnTo>
                <a:lnTo>
                  <a:pt x="230955" y="4293793"/>
                </a:lnTo>
                <a:lnTo>
                  <a:pt x="236165" y="4163492"/>
                </a:lnTo>
                <a:lnTo>
                  <a:pt x="241040" y="4031133"/>
                </a:lnTo>
                <a:lnTo>
                  <a:pt x="244234" y="3898087"/>
                </a:lnTo>
                <a:lnTo>
                  <a:pt x="247091" y="3762299"/>
                </a:lnTo>
                <a:lnTo>
                  <a:pt x="250117" y="3625139"/>
                </a:lnTo>
                <a:lnTo>
                  <a:pt x="252134" y="3485236"/>
                </a:lnTo>
                <a:lnTo>
                  <a:pt x="252134" y="3343961"/>
                </a:lnTo>
                <a:lnTo>
                  <a:pt x="253142" y="3201315"/>
                </a:lnTo>
                <a:lnTo>
                  <a:pt x="252134" y="3057297"/>
                </a:lnTo>
                <a:lnTo>
                  <a:pt x="250117" y="2911221"/>
                </a:lnTo>
                <a:lnTo>
                  <a:pt x="248268" y="2765146"/>
                </a:lnTo>
                <a:lnTo>
                  <a:pt x="244234" y="2617013"/>
                </a:lnTo>
                <a:lnTo>
                  <a:pt x="240032" y="2467509"/>
                </a:lnTo>
                <a:lnTo>
                  <a:pt x="235157" y="2318004"/>
                </a:lnTo>
                <a:lnTo>
                  <a:pt x="228266" y="2167128"/>
                </a:lnTo>
                <a:lnTo>
                  <a:pt x="220029" y="2014881"/>
                </a:lnTo>
                <a:lnTo>
                  <a:pt x="212129" y="1861947"/>
                </a:lnTo>
                <a:lnTo>
                  <a:pt x="202044" y="1709014"/>
                </a:lnTo>
                <a:lnTo>
                  <a:pt x="189941" y="1554023"/>
                </a:lnTo>
                <a:lnTo>
                  <a:pt x="177839" y="1401090"/>
                </a:lnTo>
                <a:lnTo>
                  <a:pt x="163887" y="1245413"/>
                </a:lnTo>
                <a:lnTo>
                  <a:pt x="148591" y="1089051"/>
                </a:lnTo>
                <a:lnTo>
                  <a:pt x="132455" y="934746"/>
                </a:lnTo>
                <a:lnTo>
                  <a:pt x="113629" y="778383"/>
                </a:lnTo>
                <a:lnTo>
                  <a:pt x="93458" y="622707"/>
                </a:lnTo>
                <a:lnTo>
                  <a:pt x="73455" y="466344"/>
                </a:lnTo>
                <a:lnTo>
                  <a:pt x="50091" y="310668"/>
                </a:lnTo>
                <a:lnTo>
                  <a:pt x="26222" y="155677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6634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Being Informed	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5FC19FC-247E-B997-DA27-95ED12AD2AB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5162161"/>
              </p:ext>
            </p:extLst>
          </p:nvPr>
        </p:nvGraphicFramePr>
        <p:xfrm>
          <a:off x="827700" y="2052925"/>
          <a:ext cx="6711654" cy="4195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697144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4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6" name="Freeform: Shape 15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Being Informed by People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1500" dirty="0"/>
              <a:t>Faculty Advisors:</a:t>
            </a:r>
          </a:p>
          <a:p>
            <a:pPr marL="640080" lvl="1" indent="-237744">
              <a:lnSpc>
                <a:spcPct val="90000"/>
              </a:lnSpc>
              <a:buFont typeface="Verdana"/>
              <a:buChar char="◦"/>
              <a:defRPr/>
            </a:pPr>
            <a:r>
              <a:rPr lang="en-US" sz="1500" dirty="0"/>
              <a:t>Animal Science – Dr. Andy Robinson</a:t>
            </a:r>
          </a:p>
          <a:p>
            <a:pPr marL="640080" lvl="1" indent="-237744">
              <a:lnSpc>
                <a:spcPct val="90000"/>
              </a:lnSpc>
              <a:buFont typeface="Verdana"/>
              <a:buChar char="◦"/>
              <a:defRPr/>
            </a:pPr>
            <a:r>
              <a:rPr lang="en-US" sz="1500" dirty="0"/>
              <a:t>Horticulture – Dr. Barry Micallef</a:t>
            </a:r>
          </a:p>
          <a:p>
            <a:pPr marL="640080" lvl="1" indent="-237744">
              <a:lnSpc>
                <a:spcPct val="90000"/>
              </a:lnSpc>
              <a:buFont typeface="Verdana"/>
              <a:buChar char="◦"/>
              <a:defRPr/>
            </a:pPr>
            <a:r>
              <a:rPr lang="en-US" sz="1500" dirty="0"/>
              <a:t>Crop Science – Dr. François Tardif </a:t>
            </a:r>
          </a:p>
          <a:p>
            <a:pPr marL="640080" lvl="1" indent="-237744">
              <a:lnSpc>
                <a:spcPct val="90000"/>
              </a:lnSpc>
              <a:buFont typeface="Verdana"/>
              <a:buChar char="◦"/>
              <a:defRPr/>
            </a:pPr>
            <a:r>
              <a:rPr lang="en-US" sz="1500" dirty="0" err="1"/>
              <a:t>Honours</a:t>
            </a:r>
            <a:r>
              <a:rPr lang="en-US" sz="1500" dirty="0"/>
              <a:t> Agriculture – Dr. Lee-Anne Huber</a:t>
            </a:r>
            <a:endParaRPr lang="en-CA" sz="1500" dirty="0"/>
          </a:p>
          <a:p>
            <a:pPr>
              <a:lnSpc>
                <a:spcPct val="90000"/>
              </a:lnSpc>
            </a:pPr>
            <a:r>
              <a:rPr lang="en-CA" sz="1500" dirty="0"/>
              <a:t>No Meeting for Majors!</a:t>
            </a:r>
          </a:p>
          <a:p>
            <a:pPr lvl="1">
              <a:lnSpc>
                <a:spcPct val="90000"/>
              </a:lnSpc>
            </a:pPr>
            <a:r>
              <a:rPr lang="en-CA" sz="1500" dirty="0"/>
              <a:t>We will set up a meeting in Winter semester to dig into majors a bit more</a:t>
            </a:r>
          </a:p>
          <a:p>
            <a:pPr>
              <a:lnSpc>
                <a:spcPct val="90000"/>
              </a:lnSpc>
            </a:pPr>
            <a:r>
              <a:rPr lang="en-CA" sz="1500" dirty="0"/>
              <a:t>NOT your friends</a:t>
            </a:r>
          </a:p>
          <a:p>
            <a:pPr lvl="1">
              <a:lnSpc>
                <a:spcPct val="90000"/>
              </a:lnSpc>
            </a:pPr>
            <a:r>
              <a:rPr lang="en-CA" sz="1500" dirty="0"/>
              <a:t>They are great people, but sometimes are not correctly informed.</a:t>
            </a:r>
          </a:p>
          <a:p>
            <a:pPr lvl="1">
              <a:lnSpc>
                <a:spcPct val="90000"/>
              </a:lnSpc>
            </a:pPr>
            <a:endParaRPr lang="en-CA" sz="15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136267"/>
            <a:ext cx="207108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kumimoji="0" lang="en-US" altLang="en-US" sz="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9001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3CD572E-1F6C-4D0E-B62C-4AC140AE7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891" y="1447800"/>
            <a:ext cx="2331469" cy="4572000"/>
          </a:xfrm>
        </p:spPr>
        <p:txBody>
          <a:bodyPr anchor="ctr">
            <a:normAutofit/>
          </a:bodyPr>
          <a:lstStyle/>
          <a:p>
            <a:r>
              <a:rPr lang="en-CA" sz="2800">
                <a:solidFill>
                  <a:srgbClr val="F2F2F2"/>
                </a:solidFill>
              </a:rPr>
              <a:t>SFOAC (Student Federation of the Ontario Agricultural College)</a:t>
            </a:r>
            <a:endParaRPr lang="en-US" sz="2800">
              <a:solidFill>
                <a:srgbClr val="F2F2F2"/>
              </a:solidFill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0982" y="0"/>
            <a:ext cx="6023018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61082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DBC5D0B-E8A5-72E2-CF60-17EAD92DCA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6770037"/>
              </p:ext>
            </p:extLst>
          </p:nvPr>
        </p:nvGraphicFramePr>
        <p:xfrm>
          <a:off x="3786187" y="1447800"/>
          <a:ext cx="48720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885165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Viewing your Schedule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A0C563-ADE9-153B-843B-6311F1E091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935" y="1463574"/>
            <a:ext cx="7398130" cy="393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13190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Schedule Print Feature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426EA06-C024-7B99-F84F-BCB5416982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1508418"/>
            <a:ext cx="1819275" cy="6286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0D927DA-C1D4-D733-2670-14DB99E4BA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89225"/>
            <a:ext cx="9144000" cy="287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605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Course Notes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6F42A3C-02D8-934E-BBE1-CD079A71C7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1272332"/>
              </p:ext>
            </p:extLst>
          </p:nvPr>
        </p:nvGraphicFramePr>
        <p:xfrm>
          <a:off x="484583" y="2237362"/>
          <a:ext cx="7053264" cy="404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99083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My Progress and Planning Tools on </a:t>
            </a:r>
            <a:r>
              <a:rPr lang="en-CA" dirty="0" err="1"/>
              <a:t>WebAdvisor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/>
              <a:t>Very helpful!</a:t>
            </a:r>
          </a:p>
          <a:p>
            <a:r>
              <a:rPr lang="en-CA" dirty="0"/>
              <a:t>Look at total credits and (once declared), lists of requirements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B03CF7-FBC8-AE0A-6500-EAB565624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3263" y="3718843"/>
            <a:ext cx="6636091" cy="86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286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Timeline in </a:t>
            </a:r>
            <a:r>
              <a:rPr lang="en-CA" dirty="0" err="1"/>
              <a:t>WebAdvisor</a:t>
            </a:r>
            <a:endParaRPr lang="en-CA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F293B18-A317-388B-44F5-0C47C8CFB4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888" y="1526327"/>
            <a:ext cx="1114425" cy="466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FA4802-1480-8992-4DC2-AE1F4A993F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4710" y="2564904"/>
            <a:ext cx="7741048" cy="2933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5051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891" y="1447800"/>
            <a:ext cx="2331469" cy="4572000"/>
          </a:xfrm>
        </p:spPr>
        <p:txBody>
          <a:bodyPr anchor="ctr">
            <a:normAutofit/>
          </a:bodyPr>
          <a:lstStyle/>
          <a:p>
            <a:r>
              <a:rPr lang="en-CA" sz="2800">
                <a:solidFill>
                  <a:srgbClr val="F2F2F2"/>
                </a:solidFill>
              </a:rPr>
              <a:t>How is University Different than High School?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0982" y="0"/>
            <a:ext cx="6023018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61082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1621152-DADD-B08E-9D57-D882F8EED2C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4133596"/>
              </p:ext>
            </p:extLst>
          </p:nvPr>
        </p:nvGraphicFramePr>
        <p:xfrm>
          <a:off x="3786187" y="1447800"/>
          <a:ext cx="48720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287640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E78424C-6FD0-41F8-9CAA-5DC19C4235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9144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2891" y="1447800"/>
            <a:ext cx="2331469" cy="4572000"/>
          </a:xfrm>
        </p:spPr>
        <p:txBody>
          <a:bodyPr anchor="ctr">
            <a:normAutofit/>
          </a:bodyPr>
          <a:lstStyle/>
          <a:p>
            <a:r>
              <a:rPr lang="en-CA" sz="2800">
                <a:solidFill>
                  <a:srgbClr val="F2F2F2"/>
                </a:solidFill>
              </a:rPr>
              <a:t>How are they the same?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D136760-57DC-4301-8BEA-B71AD2D139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20982" y="0"/>
            <a:ext cx="6023018" cy="6858000"/>
          </a:xfrm>
          <a:custGeom>
            <a:avLst/>
            <a:gdLst>
              <a:gd name="connsiteX0" fmla="*/ 1176 w 8030690"/>
              <a:gd name="connsiteY0" fmla="*/ 0 h 6858000"/>
              <a:gd name="connsiteX1" fmla="*/ 1344715 w 8030690"/>
              <a:gd name="connsiteY1" fmla="*/ 0 h 6858000"/>
              <a:gd name="connsiteX2" fmla="*/ 1344715 w 8030690"/>
              <a:gd name="connsiteY2" fmla="*/ 0 h 6858000"/>
              <a:gd name="connsiteX3" fmla="*/ 8030690 w 8030690"/>
              <a:gd name="connsiteY3" fmla="*/ 0 h 6858000"/>
              <a:gd name="connsiteX4" fmla="*/ 8030690 w 8030690"/>
              <a:gd name="connsiteY4" fmla="*/ 6858000 h 6858000"/>
              <a:gd name="connsiteX5" fmla="*/ 477746 w 8030690"/>
              <a:gd name="connsiteY5" fmla="*/ 6858000 h 6858000"/>
              <a:gd name="connsiteX6" fmla="*/ 477746 w 8030690"/>
              <a:gd name="connsiteY6" fmla="*/ 6858000 h 6858000"/>
              <a:gd name="connsiteX7" fmla="*/ 0 w 8030690"/>
              <a:gd name="connsiteY7" fmla="*/ 6858000 h 6858000"/>
              <a:gd name="connsiteX8" fmla="*/ 5883 w 8030690"/>
              <a:gd name="connsiteY8" fmla="*/ 6817538 h 6858000"/>
              <a:gd name="connsiteX9" fmla="*/ 23196 w 8030690"/>
              <a:gd name="connsiteY9" fmla="*/ 6698894 h 6858000"/>
              <a:gd name="connsiteX10" fmla="*/ 35298 w 8030690"/>
              <a:gd name="connsiteY10" fmla="*/ 6612483 h 6858000"/>
              <a:gd name="connsiteX11" fmla="*/ 48073 w 8030690"/>
              <a:gd name="connsiteY11" fmla="*/ 6509613 h 6858000"/>
              <a:gd name="connsiteX12" fmla="*/ 63369 w 8030690"/>
              <a:gd name="connsiteY12" fmla="*/ 6387541 h 6858000"/>
              <a:gd name="connsiteX13" fmla="*/ 79506 w 8030690"/>
              <a:gd name="connsiteY13" fmla="*/ 6252438 h 6858000"/>
              <a:gd name="connsiteX14" fmla="*/ 96483 w 8030690"/>
              <a:gd name="connsiteY14" fmla="*/ 6100191 h 6858000"/>
              <a:gd name="connsiteX15" fmla="*/ 114468 w 8030690"/>
              <a:gd name="connsiteY15" fmla="*/ 5934227 h 6858000"/>
              <a:gd name="connsiteX16" fmla="*/ 132454 w 8030690"/>
              <a:gd name="connsiteY16" fmla="*/ 5753862 h 6858000"/>
              <a:gd name="connsiteX17" fmla="*/ 150775 w 8030690"/>
              <a:gd name="connsiteY17" fmla="*/ 5561838 h 6858000"/>
              <a:gd name="connsiteX18" fmla="*/ 167752 w 8030690"/>
              <a:gd name="connsiteY18" fmla="*/ 5354726 h 6858000"/>
              <a:gd name="connsiteX19" fmla="*/ 184057 w 8030690"/>
              <a:gd name="connsiteY19" fmla="*/ 5138013 h 6858000"/>
              <a:gd name="connsiteX20" fmla="*/ 198849 w 8030690"/>
              <a:gd name="connsiteY20" fmla="*/ 4908956 h 6858000"/>
              <a:gd name="connsiteX21" fmla="*/ 212968 w 8030690"/>
              <a:gd name="connsiteY21" fmla="*/ 4670298 h 6858000"/>
              <a:gd name="connsiteX22" fmla="*/ 226248 w 8030690"/>
              <a:gd name="connsiteY22" fmla="*/ 4421352 h 6858000"/>
              <a:gd name="connsiteX23" fmla="*/ 230954 w 8030690"/>
              <a:gd name="connsiteY23" fmla="*/ 4293793 h 6858000"/>
              <a:gd name="connsiteX24" fmla="*/ 236165 w 8030690"/>
              <a:gd name="connsiteY24" fmla="*/ 4163491 h 6858000"/>
              <a:gd name="connsiteX25" fmla="*/ 241039 w 8030690"/>
              <a:gd name="connsiteY25" fmla="*/ 4031132 h 6858000"/>
              <a:gd name="connsiteX26" fmla="*/ 244233 w 8030690"/>
              <a:gd name="connsiteY26" fmla="*/ 3898087 h 6858000"/>
              <a:gd name="connsiteX27" fmla="*/ 247091 w 8030690"/>
              <a:gd name="connsiteY27" fmla="*/ 3762298 h 6858000"/>
              <a:gd name="connsiteX28" fmla="*/ 250116 w 8030690"/>
              <a:gd name="connsiteY28" fmla="*/ 3625138 h 6858000"/>
              <a:gd name="connsiteX29" fmla="*/ 252133 w 8030690"/>
              <a:gd name="connsiteY29" fmla="*/ 3485235 h 6858000"/>
              <a:gd name="connsiteX30" fmla="*/ 252133 w 8030690"/>
              <a:gd name="connsiteY30" fmla="*/ 3343960 h 6858000"/>
              <a:gd name="connsiteX31" fmla="*/ 253142 w 8030690"/>
              <a:gd name="connsiteY31" fmla="*/ 3201314 h 6858000"/>
              <a:gd name="connsiteX32" fmla="*/ 252133 w 8030690"/>
              <a:gd name="connsiteY32" fmla="*/ 3057296 h 6858000"/>
              <a:gd name="connsiteX33" fmla="*/ 250116 w 8030690"/>
              <a:gd name="connsiteY33" fmla="*/ 2911221 h 6858000"/>
              <a:gd name="connsiteX34" fmla="*/ 248267 w 8030690"/>
              <a:gd name="connsiteY34" fmla="*/ 2765145 h 6858000"/>
              <a:gd name="connsiteX35" fmla="*/ 244233 w 8030690"/>
              <a:gd name="connsiteY35" fmla="*/ 2617013 h 6858000"/>
              <a:gd name="connsiteX36" fmla="*/ 240031 w 8030690"/>
              <a:gd name="connsiteY36" fmla="*/ 2467508 h 6858000"/>
              <a:gd name="connsiteX37" fmla="*/ 235156 w 8030690"/>
              <a:gd name="connsiteY37" fmla="*/ 2318004 h 6858000"/>
              <a:gd name="connsiteX38" fmla="*/ 228265 w 8030690"/>
              <a:gd name="connsiteY38" fmla="*/ 2167128 h 6858000"/>
              <a:gd name="connsiteX39" fmla="*/ 220028 w 8030690"/>
              <a:gd name="connsiteY39" fmla="*/ 2014880 h 6858000"/>
              <a:gd name="connsiteX40" fmla="*/ 212128 w 8030690"/>
              <a:gd name="connsiteY40" fmla="*/ 1861947 h 6858000"/>
              <a:gd name="connsiteX41" fmla="*/ 202043 w 8030690"/>
              <a:gd name="connsiteY41" fmla="*/ 1709013 h 6858000"/>
              <a:gd name="connsiteX42" fmla="*/ 189940 w 8030690"/>
              <a:gd name="connsiteY42" fmla="*/ 1554023 h 6858000"/>
              <a:gd name="connsiteX43" fmla="*/ 177838 w 8030690"/>
              <a:gd name="connsiteY43" fmla="*/ 1401089 h 6858000"/>
              <a:gd name="connsiteX44" fmla="*/ 163886 w 8030690"/>
              <a:gd name="connsiteY44" fmla="*/ 1245413 h 6858000"/>
              <a:gd name="connsiteX45" fmla="*/ 148590 w 8030690"/>
              <a:gd name="connsiteY45" fmla="*/ 1089050 h 6858000"/>
              <a:gd name="connsiteX46" fmla="*/ 132454 w 8030690"/>
              <a:gd name="connsiteY46" fmla="*/ 934745 h 6858000"/>
              <a:gd name="connsiteX47" fmla="*/ 113628 w 8030690"/>
              <a:gd name="connsiteY47" fmla="*/ 778383 h 6858000"/>
              <a:gd name="connsiteX48" fmla="*/ 93457 w 8030690"/>
              <a:gd name="connsiteY48" fmla="*/ 622706 h 6858000"/>
              <a:gd name="connsiteX49" fmla="*/ 73454 w 8030690"/>
              <a:gd name="connsiteY49" fmla="*/ 466344 h 6858000"/>
              <a:gd name="connsiteX50" fmla="*/ 50090 w 8030690"/>
              <a:gd name="connsiteY50" fmla="*/ 310667 h 6858000"/>
              <a:gd name="connsiteX51" fmla="*/ 26222 w 8030690"/>
              <a:gd name="connsiteY51" fmla="*/ 15567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8030690" h="6858000">
                <a:moveTo>
                  <a:pt x="1176" y="0"/>
                </a:moveTo>
                <a:lnTo>
                  <a:pt x="1344715" y="0"/>
                </a:lnTo>
                <a:lnTo>
                  <a:pt x="1344715" y="0"/>
                </a:lnTo>
                <a:lnTo>
                  <a:pt x="8030690" y="0"/>
                </a:lnTo>
                <a:lnTo>
                  <a:pt x="8030690" y="6858000"/>
                </a:lnTo>
                <a:lnTo>
                  <a:pt x="477746" y="6858000"/>
                </a:lnTo>
                <a:lnTo>
                  <a:pt x="477746" y="6858000"/>
                </a:lnTo>
                <a:lnTo>
                  <a:pt x="0" y="6858000"/>
                </a:lnTo>
                <a:lnTo>
                  <a:pt x="5883" y="6817538"/>
                </a:lnTo>
                <a:lnTo>
                  <a:pt x="23196" y="6698894"/>
                </a:lnTo>
                <a:lnTo>
                  <a:pt x="35298" y="6612483"/>
                </a:lnTo>
                <a:lnTo>
                  <a:pt x="48073" y="6509613"/>
                </a:lnTo>
                <a:lnTo>
                  <a:pt x="63369" y="6387541"/>
                </a:lnTo>
                <a:lnTo>
                  <a:pt x="79506" y="6252438"/>
                </a:lnTo>
                <a:lnTo>
                  <a:pt x="96483" y="6100191"/>
                </a:lnTo>
                <a:lnTo>
                  <a:pt x="114468" y="5934227"/>
                </a:lnTo>
                <a:lnTo>
                  <a:pt x="132454" y="5753862"/>
                </a:lnTo>
                <a:lnTo>
                  <a:pt x="150775" y="5561838"/>
                </a:lnTo>
                <a:lnTo>
                  <a:pt x="167752" y="5354726"/>
                </a:lnTo>
                <a:lnTo>
                  <a:pt x="184057" y="5138013"/>
                </a:lnTo>
                <a:lnTo>
                  <a:pt x="198849" y="4908956"/>
                </a:lnTo>
                <a:lnTo>
                  <a:pt x="212968" y="4670298"/>
                </a:lnTo>
                <a:lnTo>
                  <a:pt x="226248" y="4421352"/>
                </a:lnTo>
                <a:lnTo>
                  <a:pt x="230954" y="4293793"/>
                </a:lnTo>
                <a:lnTo>
                  <a:pt x="236165" y="4163491"/>
                </a:lnTo>
                <a:lnTo>
                  <a:pt x="241039" y="4031132"/>
                </a:lnTo>
                <a:lnTo>
                  <a:pt x="244233" y="3898087"/>
                </a:lnTo>
                <a:lnTo>
                  <a:pt x="247091" y="3762298"/>
                </a:lnTo>
                <a:lnTo>
                  <a:pt x="250116" y="3625138"/>
                </a:lnTo>
                <a:lnTo>
                  <a:pt x="252133" y="3485235"/>
                </a:lnTo>
                <a:lnTo>
                  <a:pt x="252133" y="3343960"/>
                </a:lnTo>
                <a:lnTo>
                  <a:pt x="253142" y="3201314"/>
                </a:lnTo>
                <a:lnTo>
                  <a:pt x="252133" y="3057296"/>
                </a:lnTo>
                <a:lnTo>
                  <a:pt x="250116" y="2911221"/>
                </a:lnTo>
                <a:lnTo>
                  <a:pt x="248267" y="2765145"/>
                </a:lnTo>
                <a:lnTo>
                  <a:pt x="244233" y="2617013"/>
                </a:lnTo>
                <a:lnTo>
                  <a:pt x="240031" y="2467508"/>
                </a:lnTo>
                <a:lnTo>
                  <a:pt x="235156" y="2318004"/>
                </a:lnTo>
                <a:lnTo>
                  <a:pt x="228265" y="2167128"/>
                </a:lnTo>
                <a:lnTo>
                  <a:pt x="220028" y="2014880"/>
                </a:lnTo>
                <a:lnTo>
                  <a:pt x="212128" y="1861947"/>
                </a:lnTo>
                <a:lnTo>
                  <a:pt x="202043" y="1709013"/>
                </a:lnTo>
                <a:lnTo>
                  <a:pt x="189940" y="1554023"/>
                </a:lnTo>
                <a:lnTo>
                  <a:pt x="177838" y="1401089"/>
                </a:lnTo>
                <a:lnTo>
                  <a:pt x="163886" y="1245413"/>
                </a:lnTo>
                <a:lnTo>
                  <a:pt x="148590" y="1089050"/>
                </a:lnTo>
                <a:lnTo>
                  <a:pt x="132454" y="934745"/>
                </a:lnTo>
                <a:lnTo>
                  <a:pt x="113628" y="778383"/>
                </a:lnTo>
                <a:lnTo>
                  <a:pt x="93457" y="622706"/>
                </a:lnTo>
                <a:lnTo>
                  <a:pt x="73454" y="466344"/>
                </a:lnTo>
                <a:lnTo>
                  <a:pt x="50090" y="310667"/>
                </a:lnTo>
                <a:lnTo>
                  <a:pt x="26222" y="15567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3" name="Freeform 11">
            <a:extLst>
              <a:ext uri="{FF2B5EF4-FFF2-40B4-BE49-F238E27FC236}">
                <a16:creationId xmlns:a16="http://schemas.microsoft.com/office/drawing/2014/main" id="{BDC58DEA-1307-4F44-AD47-E613D8B76A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61082" y="-1"/>
            <a:ext cx="419604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99B912D-1E4B-42AF-A2BE-CFEFEC916E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5F03C08-DE6C-93B5-D27F-89381B19DC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987410"/>
              </p:ext>
            </p:extLst>
          </p:nvPr>
        </p:nvGraphicFramePr>
        <p:xfrm>
          <a:off x="3786187" y="1447800"/>
          <a:ext cx="4872038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43360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Why is the University Structure so Confusing?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/>
          </a:bodyPr>
          <a:lstStyle/>
          <a:p>
            <a:r>
              <a:rPr lang="en-CA" dirty="0"/>
              <a:t>University is founded on colleges including OAC.</a:t>
            </a:r>
          </a:p>
          <a:p>
            <a:r>
              <a:rPr lang="en-CA" dirty="0"/>
              <a:t>Programs/Majors are associated with colleges.</a:t>
            </a:r>
          </a:p>
          <a:p>
            <a:r>
              <a:rPr lang="en-CA" dirty="0"/>
              <a:t>Some scholarships/bursaries are too.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64174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What’s with all the Acronyms?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599" y="2132856"/>
            <a:ext cx="6347714" cy="4392488"/>
          </a:xfrm>
        </p:spPr>
        <p:txBody>
          <a:bodyPr>
            <a:normAutofit lnSpcReduction="10000"/>
          </a:bodyPr>
          <a:lstStyle/>
          <a:p>
            <a:r>
              <a:rPr lang="en-CA" dirty="0"/>
              <a:t>OAC is Ontario Agricultural College</a:t>
            </a:r>
          </a:p>
          <a:p>
            <a:pPr lvl="1"/>
            <a:r>
              <a:rPr lang="en-CA" dirty="0"/>
              <a:t>The college you are associated with</a:t>
            </a:r>
          </a:p>
          <a:p>
            <a:r>
              <a:rPr lang="en-CA" dirty="0"/>
              <a:t>B.Sc.(</a:t>
            </a:r>
            <a:r>
              <a:rPr lang="en-CA" dirty="0" err="1"/>
              <a:t>Agr</a:t>
            </a:r>
            <a:r>
              <a:rPr lang="en-CA" dirty="0"/>
              <a:t>.) is your degree program (or BSAG)</a:t>
            </a:r>
          </a:p>
          <a:p>
            <a:pPr lvl="1"/>
            <a:r>
              <a:rPr lang="en-CA" dirty="0"/>
              <a:t>This is what will be after your name when you graduate</a:t>
            </a:r>
          </a:p>
          <a:p>
            <a:r>
              <a:rPr lang="en-CA" dirty="0"/>
              <a:t>LC is the Learning Commons</a:t>
            </a:r>
          </a:p>
          <a:p>
            <a:pPr lvl="1"/>
            <a:r>
              <a:rPr lang="en-CA" dirty="0"/>
              <a:t>In the library; offers writing, research, exam help</a:t>
            </a:r>
          </a:p>
          <a:p>
            <a:r>
              <a:rPr lang="en-CA" dirty="0"/>
              <a:t>SAS is Student Accessibilities Services </a:t>
            </a:r>
          </a:p>
          <a:p>
            <a:pPr lvl="1"/>
            <a:r>
              <a:rPr lang="en-CA" dirty="0"/>
              <a:t>Offers services for students with disabilities</a:t>
            </a:r>
          </a:p>
          <a:p>
            <a:r>
              <a:rPr lang="en-CA" dirty="0"/>
              <a:t>SLG is Supported Learning Groups</a:t>
            </a:r>
          </a:p>
          <a:p>
            <a:pPr lvl="1"/>
            <a:r>
              <a:rPr lang="en-CA" dirty="0"/>
              <a:t>Small group learning environments for select courses</a:t>
            </a:r>
          </a:p>
          <a:p>
            <a:pPr lvl="1"/>
            <a:endParaRPr lang="en-CA" dirty="0"/>
          </a:p>
          <a:p>
            <a:pPr marL="365760" lvl="1" indent="0">
              <a:buNone/>
            </a:pPr>
            <a:endParaRPr lang="en-CA" dirty="0"/>
          </a:p>
          <a:p>
            <a:pPr lvl="1"/>
            <a:endParaRPr lang="en-CA" dirty="0"/>
          </a:p>
          <a:p>
            <a:pPr lvl="1"/>
            <a:endParaRPr lang="en-CA" dirty="0"/>
          </a:p>
          <a:p>
            <a:pPr marL="365760" lvl="1" indent="0">
              <a:buNone/>
            </a:pPr>
            <a:endParaRPr lang="en-CA" dirty="0"/>
          </a:p>
          <a:p>
            <a:pPr marL="365760" lvl="1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864026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Really? There are more?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1556793"/>
            <a:ext cx="6711654" cy="4691614"/>
          </a:xfrm>
        </p:spPr>
        <p:txBody>
          <a:bodyPr>
            <a:normAutofit fontScale="85000" lnSpcReduction="20000"/>
          </a:bodyPr>
          <a:lstStyle/>
          <a:p>
            <a:endParaRPr lang="en-CA" dirty="0"/>
          </a:p>
          <a:p>
            <a:r>
              <a:rPr lang="en-CA" dirty="0"/>
              <a:t>TA is Teaching Assistant</a:t>
            </a:r>
          </a:p>
          <a:p>
            <a:pPr lvl="1"/>
            <a:r>
              <a:rPr lang="en-CA" dirty="0"/>
              <a:t>Work with instructors to help students with specific courses</a:t>
            </a:r>
          </a:p>
          <a:p>
            <a:r>
              <a:rPr lang="en-CA" dirty="0"/>
              <a:t>FA is Faculty Advisor</a:t>
            </a:r>
          </a:p>
          <a:p>
            <a:pPr lvl="1"/>
            <a:r>
              <a:rPr lang="en-CA" dirty="0"/>
              <a:t>Faculty member who is an expert in your major</a:t>
            </a:r>
          </a:p>
          <a:p>
            <a:r>
              <a:rPr lang="en-CA" dirty="0"/>
              <a:t>GLO is the Global Learning Opportunities office</a:t>
            </a:r>
          </a:p>
          <a:p>
            <a:pPr lvl="1"/>
            <a:r>
              <a:rPr lang="en-CA" dirty="0"/>
              <a:t>Department responsible for exchange</a:t>
            </a:r>
          </a:p>
          <a:p>
            <a:r>
              <a:rPr lang="en-CA" dirty="0"/>
              <a:t>EL Hub is Experiential Learning Hub</a:t>
            </a:r>
          </a:p>
          <a:p>
            <a:pPr lvl="1"/>
            <a:r>
              <a:rPr lang="en-CA" dirty="0"/>
              <a:t>Runs job fairs, mock interviews, resume writing help</a:t>
            </a:r>
          </a:p>
          <a:p>
            <a:r>
              <a:rPr lang="en-CA" dirty="0"/>
              <a:t>SFOAC is Student Federation of the Ontario Agricultural College</a:t>
            </a:r>
          </a:p>
          <a:p>
            <a:pPr lvl="1"/>
            <a:r>
              <a:rPr lang="en-CA" dirty="0"/>
              <a:t>Your college student government</a:t>
            </a:r>
          </a:p>
          <a:p>
            <a:r>
              <a:rPr lang="en-CA" dirty="0"/>
              <a:t>CSA is Central Student Association</a:t>
            </a:r>
          </a:p>
          <a:p>
            <a:pPr lvl="1"/>
            <a:r>
              <a:rPr lang="en-CA" dirty="0"/>
              <a:t>Your university student government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809191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Course Survival Tips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5D63110-3F91-BA4D-9FFE-2D7E0EF445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7823737"/>
              </p:ext>
            </p:extLst>
          </p:nvPr>
        </p:nvGraphicFramePr>
        <p:xfrm>
          <a:off x="484583" y="2237362"/>
          <a:ext cx="7053264" cy="404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270090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4583" y="452718"/>
            <a:ext cx="7053542" cy="1400530"/>
          </a:xfrm>
        </p:spPr>
        <p:txBody>
          <a:bodyPr>
            <a:normAutofit/>
          </a:bodyPr>
          <a:lstStyle/>
          <a:p>
            <a:r>
              <a:rPr lang="en-CA" dirty="0"/>
              <a:t>More Course Notes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DB48563-BE73-0BB0-5404-773F279003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21288584"/>
              </p:ext>
            </p:extLst>
          </p:nvPr>
        </p:nvGraphicFramePr>
        <p:xfrm>
          <a:off x="484583" y="2237362"/>
          <a:ext cx="7053264" cy="4046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956831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7" y="629267"/>
            <a:ext cx="6939116" cy="1016654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EBEBEB"/>
                </a:solidFill>
              </a:rPr>
              <a:t>Important Dates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2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AFC79E0-2DE9-CF53-87A9-E390D89E610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2677364"/>
              </p:ext>
            </p:extLst>
          </p:nvPr>
        </p:nvGraphicFramePr>
        <p:xfrm>
          <a:off x="487857" y="2351400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11FB211-A40D-39F4-CF2D-E7BDACD278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54770" y="4797152"/>
            <a:ext cx="1821187" cy="1810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7631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747F1B4-B831-4277-8AB0-32767F7EB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3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D80CFA21-AB7C-4BEB-9BFF-05764FBBF3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697" y="629267"/>
            <a:ext cx="6939116" cy="1016654"/>
          </a:xfrm>
        </p:spPr>
        <p:txBody>
          <a:bodyPr>
            <a:normAutofit/>
          </a:bodyPr>
          <a:lstStyle/>
          <a:p>
            <a:r>
              <a:rPr lang="en-CA">
                <a:solidFill>
                  <a:srgbClr val="EBEBEB"/>
                </a:solidFill>
              </a:rPr>
              <a:t>Take Away Tips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2F7E335-851A-4CAE-B09F-E657819D46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0B541F0-7F6E-402E-84D8-CF96EACA5F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2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4649A09E-B525-20C1-1C8E-4266C3C912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9134487"/>
              </p:ext>
            </p:extLst>
          </p:nvPr>
        </p:nvGraphicFramePr>
        <p:xfrm>
          <a:off x="486697" y="2810256"/>
          <a:ext cx="8171528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819386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Helpful 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Academic Advising Website: </a:t>
            </a:r>
            <a:r>
              <a:rPr lang="en-US" dirty="0">
                <a:hlinkClick r:id="rId2"/>
              </a:rPr>
              <a:t>https://oac-program-counselling.uoguelph.ca/</a:t>
            </a:r>
            <a:r>
              <a:rPr lang="en-US" dirty="0"/>
              <a:t> 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SFOAC Website: </a:t>
            </a:r>
            <a:r>
              <a:rPr lang="en-US" dirty="0">
                <a:hlinkClick r:id="rId3"/>
              </a:rPr>
              <a:t>http://aggies.ca/</a:t>
            </a:r>
            <a:endParaRPr lang="en-US" dirty="0"/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Counselling Services: </a:t>
            </a:r>
            <a:r>
              <a:rPr lang="en-US" dirty="0">
                <a:hlinkClick r:id="rId4"/>
              </a:rPr>
              <a:t>https://wellness.uoguelph.ca/counselling/</a:t>
            </a:r>
            <a:endParaRPr lang="en-US" dirty="0"/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Student Accessibility Services: </a:t>
            </a:r>
            <a:r>
              <a:rPr lang="en-US" dirty="0">
                <a:hlinkClick r:id="rId5"/>
              </a:rPr>
              <a:t>https://wellness.uoguelph.ca/accessibility/</a:t>
            </a:r>
            <a:endParaRPr lang="en-US" dirty="0"/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CSA </a:t>
            </a:r>
            <a:r>
              <a:rPr lang="en-US" dirty="0">
                <a:hlinkClick r:id="rId6"/>
              </a:rPr>
              <a:t>www.csaonline.ca</a:t>
            </a:r>
            <a:r>
              <a:rPr lang="en-US" dirty="0"/>
              <a:t> 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Learning Commons: </a:t>
            </a:r>
            <a:r>
              <a:rPr lang="en-US" dirty="0">
                <a:hlinkClick r:id="rId7"/>
              </a:rPr>
              <a:t>https://www.lib.uoguelph.ca/using-library/spaces/learning-commons</a:t>
            </a:r>
            <a:r>
              <a:rPr lang="en-US" dirty="0"/>
              <a:t> 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EL Hub: </a:t>
            </a:r>
            <a:r>
              <a:rPr lang="en-US" dirty="0">
                <a:hlinkClick r:id="rId8"/>
              </a:rPr>
              <a:t>https://www.recruitguelph.ca/cecs/</a:t>
            </a:r>
            <a:endParaRPr lang="en-US" dirty="0"/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The Cannon: </a:t>
            </a:r>
            <a:r>
              <a:rPr lang="en-US" dirty="0">
                <a:hlinkClick r:id="rId9"/>
              </a:rPr>
              <a:t>www.thecannon.ca</a:t>
            </a:r>
            <a:r>
              <a:rPr lang="en-US" dirty="0"/>
              <a:t>  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Athletics: </a:t>
            </a:r>
            <a:r>
              <a:rPr lang="en-US" dirty="0">
                <a:hlinkClick r:id="rId10"/>
              </a:rPr>
              <a:t>http://gryphons.ca/</a:t>
            </a:r>
            <a:endParaRPr lang="en-US" dirty="0"/>
          </a:p>
          <a:p>
            <a:pPr marL="365760" indent="-283464">
              <a:buFont typeface="Wingdings 2"/>
              <a:buChar char=""/>
              <a:defRPr/>
            </a:pPr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195503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That August Sure is Helpful…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700" y="2052925"/>
            <a:ext cx="7416708" cy="4195481"/>
          </a:xfrm>
        </p:spPr>
        <p:txBody>
          <a:bodyPr>
            <a:normAutofit/>
          </a:bodyPr>
          <a:lstStyle/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Office Location: Johnston Hall room133A</a:t>
            </a:r>
            <a:endParaRPr lang="en-US" dirty="0">
              <a:sym typeface="Wingdings" panose="05000000000000000000" pitchFamily="2" charset="2"/>
            </a:endParaRPr>
          </a:p>
          <a:p>
            <a:pPr marL="765810" lvl="1" indent="-283464">
              <a:buFont typeface="Wingdings 2"/>
              <a:buChar char=""/>
              <a:defRPr/>
            </a:pPr>
            <a:r>
              <a:rPr lang="en-US" dirty="0"/>
              <a:t>August’s email: </a:t>
            </a:r>
            <a:r>
              <a:rPr lang="en-US" dirty="0">
                <a:solidFill>
                  <a:srgbClr val="FFFF00"/>
                </a:solidFill>
              </a:rPr>
              <a:t>oac.pco@uoguelph.ca</a:t>
            </a:r>
            <a:endParaRPr lang="en-US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Weekly drop-in is available: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10am – 12pm every Wednesday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Booking appointments: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Book by contacting August: </a:t>
            </a:r>
            <a:r>
              <a:rPr lang="en-US" dirty="0">
                <a:solidFill>
                  <a:srgbClr val="FFFF00"/>
                </a:solidFill>
              </a:rPr>
              <a:t>oac.pco@uoguelph.ca</a:t>
            </a:r>
          </a:p>
          <a:p>
            <a:pPr marL="640080" lvl="1" indent="-237744">
              <a:buFont typeface="Verdana"/>
              <a:buChar char="◦"/>
              <a:defRPr/>
            </a:pPr>
            <a:r>
              <a:rPr lang="en-US" dirty="0"/>
              <a:t>Virtual and In-Person appointments available</a:t>
            </a:r>
          </a:p>
          <a:p>
            <a:pPr marL="365760" indent="-283464">
              <a:buFont typeface="Wingdings 2"/>
              <a:buChar char=""/>
              <a:defRPr/>
            </a:pPr>
            <a:r>
              <a:rPr lang="en-US" dirty="0"/>
              <a:t>My availability: </a:t>
            </a:r>
          </a:p>
          <a:p>
            <a:pPr marL="765816" lvl="1" indent="-283464">
              <a:buFont typeface="Wingdings 2"/>
              <a:buChar char=""/>
              <a:defRPr/>
            </a:pPr>
            <a:r>
              <a:rPr lang="en-US" dirty="0"/>
              <a:t>Only during work hours (no weekends or nights)</a:t>
            </a:r>
          </a:p>
          <a:p>
            <a:pPr marL="765816" lvl="1" indent="-283464">
              <a:buFont typeface="Wingdings 2"/>
              <a:buChar char=""/>
              <a:defRPr/>
            </a:pPr>
            <a:endParaRPr lang="en-US" dirty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8094991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9954" y="1460230"/>
            <a:ext cx="2604045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762067"/>
            <a:ext cx="9144313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484" y="452718"/>
            <a:ext cx="6710641" cy="1400530"/>
          </a:xfrm>
        </p:spPr>
        <p:txBody>
          <a:bodyPr anchor="ctr">
            <a:normAutofit/>
          </a:bodyPr>
          <a:lstStyle/>
          <a:p>
            <a:r>
              <a:rPr lang="en-CA">
                <a:solidFill>
                  <a:srgbClr val="FFFFFF"/>
                </a:solidFill>
              </a:rPr>
              <a:t>Drop In Hours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484" y="2763520"/>
            <a:ext cx="6709905" cy="3484879"/>
          </a:xfrm>
        </p:spPr>
        <p:txBody>
          <a:bodyPr>
            <a:normAutofit fontScale="85000" lnSpcReduction="20000"/>
          </a:bodyPr>
          <a:lstStyle/>
          <a:p>
            <a:pPr marL="82296" indent="0">
              <a:lnSpc>
                <a:spcPct val="90000"/>
              </a:lnSpc>
              <a:buNone/>
              <a:defRPr/>
            </a:pPr>
            <a:r>
              <a:rPr lang="en-US" sz="1700" dirty="0"/>
              <a:t>For quick questions answered (in the order students arrive): </a:t>
            </a:r>
          </a:p>
          <a:p>
            <a:pPr marL="82296" indent="0">
              <a:lnSpc>
                <a:spcPct val="90000"/>
              </a:lnSpc>
              <a:buNone/>
              <a:defRPr/>
            </a:pPr>
            <a:endParaRPr lang="en-US" sz="1700" dirty="0"/>
          </a:p>
          <a:p>
            <a:r>
              <a:rPr lang="en-US" dirty="0"/>
              <a:t>Thursday, September 10th – 1pm to 3pm</a:t>
            </a:r>
          </a:p>
          <a:p>
            <a:r>
              <a:rPr lang="en-US" dirty="0"/>
              <a:t>Friday, September 11th – 10am to 12pm </a:t>
            </a:r>
          </a:p>
          <a:p>
            <a:r>
              <a:rPr lang="en-US" dirty="0"/>
              <a:t>Monday, September 14th – 10am to 12pm </a:t>
            </a:r>
          </a:p>
          <a:p>
            <a:r>
              <a:rPr lang="en-US" dirty="0"/>
              <a:t>Tuesday, September 15th – 10am to 12pm </a:t>
            </a:r>
          </a:p>
          <a:p>
            <a:r>
              <a:rPr lang="en-US" dirty="0"/>
              <a:t>Wednesday, September 16th – 1pm to 3pm</a:t>
            </a:r>
          </a:p>
          <a:p>
            <a:r>
              <a:rPr lang="en-US" dirty="0"/>
              <a:t>Thursday, September 17th – 1pm to 3pm</a:t>
            </a:r>
          </a:p>
          <a:p>
            <a:r>
              <a:rPr lang="en-US" dirty="0"/>
              <a:t>Friday, September 18th – 10am to 12pm </a:t>
            </a:r>
          </a:p>
          <a:p>
            <a:pPr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endParaRPr lang="en-US" sz="17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600" dirty="0"/>
              <a:t>In Johnston Hall, room 133A</a:t>
            </a:r>
            <a:endParaRPr lang="en-CA" sz="1700" dirty="0"/>
          </a:p>
        </p:txBody>
      </p:sp>
    </p:spTree>
    <p:extLst>
      <p:ext uri="{BB962C8B-B14F-4D97-AF65-F5344CB8AC3E}">
        <p14:creationId xmlns:p14="http://schemas.microsoft.com/office/powerpoint/2010/main" val="42616362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1FB3A5-1380-0F5A-6191-1980C7BFC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if I’m in crisis?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19B1A3-0567-3846-0199-07285A652F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3568" y="1556793"/>
            <a:ext cx="7975722" cy="4691614"/>
          </a:xfrm>
        </p:spPr>
        <p:txBody>
          <a:bodyPr>
            <a:norm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Crisis Text Line - </a:t>
            </a:r>
            <a:r>
              <a:rPr lang="en-US" sz="24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Text UofG to 686868  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Good2talk Helpline  </a:t>
            </a:r>
            <a:r>
              <a:rPr lang="en-US" sz="2400" u="sng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1-866-925-5454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  </a:t>
            </a:r>
            <a:r>
              <a:rPr lang="en-US" sz="2400" u="sng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www.good2talk.ca</a:t>
            </a:r>
            <a:r>
              <a:rPr lang="en-US" sz="2400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 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24-hour Indian Residential School Crisis Line - </a:t>
            </a:r>
            <a:r>
              <a:rPr lang="en-US" sz="2400" u="sng" dirty="0">
                <a:solidFill>
                  <a:srgbClr val="92D05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1-866-925-4419</a:t>
            </a: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 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Victim Services Wellington – </a:t>
            </a:r>
            <a:r>
              <a:rPr lang="en-US" sz="24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519-824-1212</a:t>
            </a:r>
            <a:r>
              <a:rPr lang="en-US" sz="2400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ext. </a:t>
            </a:r>
            <a:r>
              <a:rPr lang="en-US" sz="24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7304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US" sz="24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victim@vsw.on.ca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Guelph-Wellington Women in Crisis (24/7 crisis line) –</a:t>
            </a:r>
          </a:p>
          <a:p>
            <a:pPr marL="0" indent="0">
              <a:buNone/>
            </a:pPr>
            <a:r>
              <a:rPr lang="en-US" sz="24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519-836-5710 </a:t>
            </a:r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US" sz="24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adminrec@gwwomenincrisis.org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HERE 24/7 – </a:t>
            </a:r>
            <a:r>
              <a:rPr lang="en-US" sz="24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1-844-437-3247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Suicide Crisis Helpline – </a:t>
            </a:r>
            <a:r>
              <a:rPr lang="en-US" sz="2400" u="sng" dirty="0">
                <a:solidFill>
                  <a:srgbClr val="92D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Text or call 988</a:t>
            </a:r>
          </a:p>
          <a:p>
            <a:endParaRPr lang="en-US" sz="2400" u="sng" dirty="0">
              <a:solidFill>
                <a:srgbClr val="92D05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48230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Yellow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1213</TotalTime>
  <Words>1260</Words>
  <Application>Microsoft Office PowerPoint</Application>
  <PresentationFormat>On-screen Show (4:3)</PresentationFormat>
  <Paragraphs>189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Arial</vt:lpstr>
      <vt:lpstr>Calibri</vt:lpstr>
      <vt:lpstr>Century Gothic</vt:lpstr>
      <vt:lpstr>Verdana</vt:lpstr>
      <vt:lpstr>Wingdings</vt:lpstr>
      <vt:lpstr>Wingdings 2</vt:lpstr>
      <vt:lpstr>Wingdings 3</vt:lpstr>
      <vt:lpstr>Ion</vt:lpstr>
      <vt:lpstr>Bachelor of Science in Agriculture</vt:lpstr>
      <vt:lpstr>Who Am I? </vt:lpstr>
      <vt:lpstr>Goals of this Meeting </vt:lpstr>
      <vt:lpstr>What Did I Sign Up For?</vt:lpstr>
      <vt:lpstr>Being Informed </vt:lpstr>
      <vt:lpstr>Being Informed by People </vt:lpstr>
      <vt:lpstr>SFOAC (Student Federation of the Ontario Agricultural College)</vt:lpstr>
      <vt:lpstr>Viewing your Schedule</vt:lpstr>
      <vt:lpstr>Schedule Print Feature</vt:lpstr>
      <vt:lpstr>Course Notes</vt:lpstr>
      <vt:lpstr>My Progress and Planning Tools on WebAdvisor</vt:lpstr>
      <vt:lpstr>Timeline in WebAdvisor</vt:lpstr>
      <vt:lpstr>How is University Different than High School?</vt:lpstr>
      <vt:lpstr>How are they the same?</vt:lpstr>
      <vt:lpstr>Why is the University Structure so Confusing?</vt:lpstr>
      <vt:lpstr>What’s with all the Acronyms?</vt:lpstr>
      <vt:lpstr>Really? There are more?</vt:lpstr>
      <vt:lpstr>Course Survival Tips</vt:lpstr>
      <vt:lpstr>More Course Notes</vt:lpstr>
      <vt:lpstr>Important Dates</vt:lpstr>
      <vt:lpstr>Take Away Tips</vt:lpstr>
      <vt:lpstr>Helpful Websites</vt:lpstr>
      <vt:lpstr>That August Sure is Helpful…</vt:lpstr>
      <vt:lpstr>Drop In Hours</vt:lpstr>
      <vt:lpstr>What if I’m in crisis?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Bachelor of Science in Agriculture</dc:title>
  <dc:creator>Melinda</dc:creator>
  <cp:lastModifiedBy>August Gaynor</cp:lastModifiedBy>
  <cp:revision>79</cp:revision>
  <cp:lastPrinted>2026-09-08T12:10:51Z</cp:lastPrinted>
  <dcterms:created xsi:type="dcterms:W3CDTF">2016-04-05T14:03:49Z</dcterms:created>
  <dcterms:modified xsi:type="dcterms:W3CDTF">2026-09-08T13:10:22Z</dcterms:modified>
</cp:coreProperties>
</file>